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00"/>
  </p:notesMasterIdLst>
  <p:sldIdLst>
    <p:sldId id="256" r:id="rId2"/>
    <p:sldId id="261" r:id="rId3"/>
    <p:sldId id="267" r:id="rId4"/>
    <p:sldId id="362" r:id="rId5"/>
    <p:sldId id="297" r:id="rId6"/>
    <p:sldId id="298" r:id="rId7"/>
    <p:sldId id="299" r:id="rId8"/>
    <p:sldId id="300" r:id="rId9"/>
    <p:sldId id="262" r:id="rId10"/>
    <p:sldId id="301" r:id="rId11"/>
    <p:sldId id="303" r:id="rId12"/>
    <p:sldId id="304" r:id="rId13"/>
    <p:sldId id="307" r:id="rId14"/>
    <p:sldId id="305" r:id="rId15"/>
    <p:sldId id="308" r:id="rId16"/>
    <p:sldId id="309" r:id="rId17"/>
    <p:sldId id="310" r:id="rId18"/>
    <p:sldId id="312" r:id="rId19"/>
    <p:sldId id="311" r:id="rId20"/>
    <p:sldId id="313" r:id="rId21"/>
    <p:sldId id="314" r:id="rId22"/>
    <p:sldId id="315" r:id="rId23"/>
    <p:sldId id="316" r:id="rId24"/>
    <p:sldId id="317" r:id="rId25"/>
    <p:sldId id="324" r:id="rId26"/>
    <p:sldId id="318" r:id="rId27"/>
    <p:sldId id="320" r:id="rId28"/>
    <p:sldId id="321" r:id="rId29"/>
    <p:sldId id="323" r:id="rId30"/>
    <p:sldId id="325" r:id="rId31"/>
    <p:sldId id="327" r:id="rId32"/>
    <p:sldId id="328" r:id="rId33"/>
    <p:sldId id="329" r:id="rId34"/>
    <p:sldId id="330" r:id="rId35"/>
    <p:sldId id="331" r:id="rId36"/>
    <p:sldId id="332" r:id="rId37"/>
    <p:sldId id="334" r:id="rId38"/>
    <p:sldId id="333"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2" r:id="rId56"/>
    <p:sldId id="351" r:id="rId57"/>
    <p:sldId id="353" r:id="rId58"/>
    <p:sldId id="356" r:id="rId59"/>
    <p:sldId id="357" r:id="rId60"/>
    <p:sldId id="359" r:id="rId61"/>
    <p:sldId id="363" r:id="rId62"/>
    <p:sldId id="360" r:id="rId63"/>
    <p:sldId id="361" r:id="rId64"/>
    <p:sldId id="263" r:id="rId65"/>
    <p:sldId id="258" r:id="rId66"/>
    <p:sldId id="259" r:id="rId67"/>
    <p:sldId id="260" r:id="rId68"/>
    <p:sldId id="264" r:id="rId69"/>
    <p:sldId id="265" r:id="rId70"/>
    <p:sldId id="266" r:id="rId71"/>
    <p:sldId id="268" r:id="rId72"/>
    <p:sldId id="269" r:id="rId73"/>
    <p:sldId id="270" r:id="rId74"/>
    <p:sldId id="271" r:id="rId75"/>
    <p:sldId id="272" r:id="rId76"/>
    <p:sldId id="273" r:id="rId77"/>
    <p:sldId id="274" r:id="rId78"/>
    <p:sldId id="275" r:id="rId79"/>
    <p:sldId id="276" r:id="rId80"/>
    <p:sldId id="277" r:id="rId81"/>
    <p:sldId id="278" r:id="rId82"/>
    <p:sldId id="279" r:id="rId83"/>
    <p:sldId id="280"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293" r:id="rId97"/>
    <p:sldId id="294" r:id="rId98"/>
    <p:sldId id="295" r:id="rId99"/>
  </p:sldIdLst>
  <p:sldSz cx="9144000" cy="5143500" type="screen16x9"/>
  <p:notesSz cx="6858000" cy="9144000"/>
  <p:embeddedFontLst>
    <p:embeddedFont>
      <p:font typeface="Calibri" panose="020F0502020204030204" pitchFamily="34" charset="0"/>
      <p:regular r:id="rId101"/>
      <p:bold r:id="rId102"/>
      <p:italic r:id="rId103"/>
      <p:boldItalic r:id="rId104"/>
    </p:embeddedFont>
    <p:embeddedFont>
      <p:font typeface="Montserrat" panose="00000500000000000000" pitchFamily="2" charset="0"/>
      <p:regular r:id="rId105"/>
      <p:bold r:id="rId106"/>
      <p:italic r:id="rId107"/>
      <p:boldItalic r:id="rId108"/>
    </p:embeddedFont>
    <p:embeddedFont>
      <p:font typeface="Roboto Slab" pitchFamily="2" charset="0"/>
      <p:regular r:id="rId109"/>
      <p:bold r:id="rId110"/>
    </p:embeddedFont>
    <p:embeddedFont>
      <p:font typeface="Source Sans Pro" panose="020B0503030403020204" pitchFamily="34"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37"/>
    <a:srgbClr val="00EE6C"/>
    <a:srgbClr val="CC00FF"/>
    <a:srgbClr val="E2A100"/>
    <a:srgbClr val="59C0FF"/>
    <a:srgbClr val="FFFFFF"/>
    <a:srgbClr val="0091EA"/>
    <a:srgbClr val="FF00FF"/>
    <a:srgbClr val="FFC636"/>
    <a:srgbClr val="EF3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28608-BBB2-BA49-9A56-8E1C4BC26329}" v="6596" dt="2023-05-17T08:13:47.265"/>
    <p1510:client id="{CD51D8F5-87DA-4C61-8BD8-768A3A7FDBC2}" v="4421" dt="2023-05-17T14:26:09.605"/>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68" autoAdjust="0"/>
  </p:normalViewPr>
  <p:slideViewPr>
    <p:cSldViewPr snapToGrid="0">
      <p:cViewPr>
        <p:scale>
          <a:sx n="150" d="100"/>
          <a:sy n="150" d="100"/>
        </p:scale>
        <p:origin x="86" y="-1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sler, John" userId="9906149c-bcf7-4071-9311-a9b5abc92f26" providerId="ADAL" clId="{01328608-BBB2-BA49-9A56-8E1C4BC26329}"/>
    <pc:docChg chg="undo redo custSel addSld modSld">
      <pc:chgData name="Cisler, John" userId="9906149c-bcf7-4071-9311-a9b5abc92f26" providerId="ADAL" clId="{01328608-BBB2-BA49-9A56-8E1C4BC26329}" dt="2023-05-17T08:13:47.266" v="6596" actId="729"/>
      <pc:docMkLst>
        <pc:docMk/>
      </pc:docMkLst>
      <pc:sldChg chg="modNotesTx">
        <pc:chgData name="Cisler, John" userId="9906149c-bcf7-4071-9311-a9b5abc92f26" providerId="ADAL" clId="{01328608-BBB2-BA49-9A56-8E1C4BC26329}" dt="2023-05-17T06:52:42.342" v="1796" actId="20577"/>
        <pc:sldMkLst>
          <pc:docMk/>
          <pc:sldMk cId="0" sldId="261"/>
        </pc:sldMkLst>
      </pc:sldChg>
      <pc:sldChg chg="modNotesTx">
        <pc:chgData name="Cisler, John" userId="9906149c-bcf7-4071-9311-a9b5abc92f26" providerId="ADAL" clId="{01328608-BBB2-BA49-9A56-8E1C4BC26329}" dt="2023-05-17T07:11:46.419" v="2782" actId="20577"/>
        <pc:sldMkLst>
          <pc:docMk/>
          <pc:sldMk cId="0" sldId="262"/>
        </pc:sldMkLst>
      </pc:sldChg>
      <pc:sldChg chg="addSp delSp modSp mod modShow modNotesTx">
        <pc:chgData name="Cisler, John" userId="9906149c-bcf7-4071-9311-a9b5abc92f26" providerId="ADAL" clId="{01328608-BBB2-BA49-9A56-8E1C4BC26329}" dt="2023-05-17T07:12:22.020" v="2783" actId="729"/>
        <pc:sldMkLst>
          <pc:docMk/>
          <pc:sldMk cId="0" sldId="267"/>
        </pc:sldMkLst>
        <pc:spChg chg="add del mod">
          <ac:chgData name="Cisler, John" userId="9906149c-bcf7-4071-9311-a9b5abc92f26" providerId="ADAL" clId="{01328608-BBB2-BA49-9A56-8E1C4BC26329}" dt="2023-05-17T06:53:45.276" v="1801" actId="478"/>
          <ac:spMkLst>
            <pc:docMk/>
            <pc:sldMk cId="0" sldId="267"/>
            <ac:spMk id="2" creationId="{44B0E9AB-88F5-6BCC-C76E-CFE7370B5BAF}"/>
          </ac:spMkLst>
        </pc:spChg>
        <pc:spChg chg="add del mod">
          <ac:chgData name="Cisler, John" userId="9906149c-bcf7-4071-9311-a9b5abc92f26" providerId="ADAL" clId="{01328608-BBB2-BA49-9A56-8E1C4BC26329}" dt="2023-05-17T06:53:50.190" v="1804" actId="478"/>
          <ac:spMkLst>
            <pc:docMk/>
            <pc:sldMk cId="0" sldId="267"/>
            <ac:spMk id="6" creationId="{B0CAA519-A41A-D110-259E-101206E9B614}"/>
          </ac:spMkLst>
        </pc:spChg>
        <pc:spChg chg="add del mod">
          <ac:chgData name="Cisler, John" userId="9906149c-bcf7-4071-9311-a9b5abc92f26" providerId="ADAL" clId="{01328608-BBB2-BA49-9A56-8E1C4BC26329}" dt="2023-05-17T06:54:03.803" v="1806"/>
          <ac:spMkLst>
            <pc:docMk/>
            <pc:sldMk cId="0" sldId="267"/>
            <ac:spMk id="7" creationId="{4EEFE22C-B1E1-9FA1-F4B3-7C7DE54AA447}"/>
          </ac:spMkLst>
        </pc:spChg>
        <pc:spChg chg="add del mod">
          <ac:chgData name="Cisler, John" userId="9906149c-bcf7-4071-9311-a9b5abc92f26" providerId="ADAL" clId="{01328608-BBB2-BA49-9A56-8E1C4BC26329}" dt="2023-05-17T06:54:34.991" v="1810" actId="478"/>
          <ac:spMkLst>
            <pc:docMk/>
            <pc:sldMk cId="0" sldId="267"/>
            <ac:spMk id="8" creationId="{390B626A-B31A-EED5-3ABB-0E643C2907CB}"/>
          </ac:spMkLst>
        </pc:spChg>
        <pc:spChg chg="mod">
          <ac:chgData name="Cisler, John" userId="9906149c-bcf7-4071-9311-a9b5abc92f26" providerId="ADAL" clId="{01328608-BBB2-BA49-9A56-8E1C4BC26329}" dt="2023-05-17T06:45:48.735" v="1385" actId="20577"/>
          <ac:spMkLst>
            <pc:docMk/>
            <pc:sldMk cId="0" sldId="267"/>
            <ac:spMk id="167" creationId="{00000000-0000-0000-0000-000000000000}"/>
          </ac:spMkLst>
        </pc:spChg>
        <pc:spChg chg="mod">
          <ac:chgData name="Cisler, John" userId="9906149c-bcf7-4071-9311-a9b5abc92f26" providerId="ADAL" clId="{01328608-BBB2-BA49-9A56-8E1C4BC26329}" dt="2023-05-17T06:53:05.179" v="1798" actId="1076"/>
          <ac:spMkLst>
            <pc:docMk/>
            <pc:sldMk cId="0" sldId="267"/>
            <ac:spMk id="168" creationId="{00000000-0000-0000-0000-000000000000}"/>
          </ac:spMkLst>
        </pc:spChg>
        <pc:spChg chg="mod">
          <ac:chgData name="Cisler, John" userId="9906149c-bcf7-4071-9311-a9b5abc92f26" providerId="ADAL" clId="{01328608-BBB2-BA49-9A56-8E1C4BC26329}" dt="2023-05-17T06:53:04.457" v="1797" actId="1076"/>
          <ac:spMkLst>
            <pc:docMk/>
            <pc:sldMk cId="0" sldId="267"/>
            <ac:spMk id="169" creationId="{00000000-0000-0000-0000-000000000000}"/>
          </ac:spMkLst>
        </pc:spChg>
        <pc:spChg chg="mod">
          <ac:chgData name="Cisler, John" userId="9906149c-bcf7-4071-9311-a9b5abc92f26" providerId="ADAL" clId="{01328608-BBB2-BA49-9A56-8E1C4BC26329}" dt="2023-05-17T06:53:07.003" v="1799" actId="1076"/>
          <ac:spMkLst>
            <pc:docMk/>
            <pc:sldMk cId="0" sldId="267"/>
            <ac:spMk id="170" creationId="{00000000-0000-0000-0000-000000000000}"/>
          </ac:spMkLst>
        </pc:spChg>
      </pc:sldChg>
      <pc:sldChg chg="addSp delSp modSp mod modNotesTx">
        <pc:chgData name="Cisler, John" userId="9906149c-bcf7-4071-9311-a9b5abc92f26" providerId="ADAL" clId="{01328608-BBB2-BA49-9A56-8E1C4BC26329}" dt="2023-05-17T07:33:39.541" v="4395" actId="20577"/>
        <pc:sldMkLst>
          <pc:docMk/>
          <pc:sldMk cId="55028957" sldId="297"/>
        </pc:sldMkLst>
        <pc:spChg chg="add mod">
          <ac:chgData name="Cisler, John" userId="9906149c-bcf7-4071-9311-a9b5abc92f26" providerId="ADAL" clId="{01328608-BBB2-BA49-9A56-8E1C4BC26329}" dt="2023-05-17T07:26:05.192" v="3377" actId="14100"/>
          <ac:spMkLst>
            <pc:docMk/>
            <pc:sldMk cId="55028957" sldId="297"/>
            <ac:spMk id="2" creationId="{6286BA10-9BA8-5073-B4A2-AE31C290AE9E}"/>
          </ac:spMkLst>
        </pc:spChg>
        <pc:spChg chg="mod">
          <ac:chgData name="Cisler, John" userId="9906149c-bcf7-4071-9311-a9b5abc92f26" providerId="ADAL" clId="{01328608-BBB2-BA49-9A56-8E1C4BC26329}" dt="2023-05-17T07:23:08.624" v="3306" actId="1035"/>
          <ac:spMkLst>
            <pc:docMk/>
            <pc:sldMk cId="55028957" sldId="297"/>
            <ac:spMk id="111" creationId="{00000000-0000-0000-0000-000000000000}"/>
          </ac:spMkLst>
        </pc:spChg>
        <pc:cxnChg chg="add del">
          <ac:chgData name="Cisler, John" userId="9906149c-bcf7-4071-9311-a9b5abc92f26" providerId="ADAL" clId="{01328608-BBB2-BA49-9A56-8E1C4BC26329}" dt="2023-05-17T07:25:22.151" v="3372" actId="478"/>
          <ac:cxnSpMkLst>
            <pc:docMk/>
            <pc:sldMk cId="55028957" sldId="297"/>
            <ac:cxnSpMk id="4" creationId="{0E4CE990-5008-72C5-DEA1-0A58CC3B7A21}"/>
          </ac:cxnSpMkLst>
        </pc:cxnChg>
        <pc:cxnChg chg="add mod">
          <ac:chgData name="Cisler, John" userId="9906149c-bcf7-4071-9311-a9b5abc92f26" providerId="ADAL" clId="{01328608-BBB2-BA49-9A56-8E1C4BC26329}" dt="2023-05-17T07:26:05.192" v="3377" actId="14100"/>
          <ac:cxnSpMkLst>
            <pc:docMk/>
            <pc:sldMk cId="55028957" sldId="297"/>
            <ac:cxnSpMk id="6" creationId="{935FBA05-4D5F-C5BD-77FD-39C580996E4C}"/>
          </ac:cxnSpMkLst>
        </pc:cxnChg>
      </pc:sldChg>
      <pc:sldChg chg="addSp modSp mod modNotesTx">
        <pc:chgData name="Cisler, John" userId="9906149c-bcf7-4071-9311-a9b5abc92f26" providerId="ADAL" clId="{01328608-BBB2-BA49-9A56-8E1C4BC26329}" dt="2023-05-17T07:52:35.222" v="5294" actId="20577"/>
        <pc:sldMkLst>
          <pc:docMk/>
          <pc:sldMk cId="3084877585" sldId="298"/>
        </pc:sldMkLst>
        <pc:spChg chg="add mod">
          <ac:chgData name="Cisler, John" userId="9906149c-bcf7-4071-9311-a9b5abc92f26" providerId="ADAL" clId="{01328608-BBB2-BA49-9A56-8E1C4BC26329}" dt="2023-05-17T07:39:45.297" v="4436" actId="1036"/>
          <ac:spMkLst>
            <pc:docMk/>
            <pc:sldMk cId="3084877585" sldId="298"/>
            <ac:spMk id="2" creationId="{0634D81C-6239-DD8B-2FE0-F37873BDECE5}"/>
          </ac:spMkLst>
        </pc:spChg>
        <pc:spChg chg="mod">
          <ac:chgData name="Cisler, John" userId="9906149c-bcf7-4071-9311-a9b5abc92f26" providerId="ADAL" clId="{01328608-BBB2-BA49-9A56-8E1C4BC26329}" dt="2023-05-17T07:46:48.656" v="4815" actId="21"/>
          <ac:spMkLst>
            <pc:docMk/>
            <pc:sldMk cId="3084877585" sldId="298"/>
            <ac:spMk id="111" creationId="{00000000-0000-0000-0000-000000000000}"/>
          </ac:spMkLst>
        </pc:spChg>
        <pc:picChg chg="add mod">
          <ac:chgData name="Cisler, John" userId="9906149c-bcf7-4071-9311-a9b5abc92f26" providerId="ADAL" clId="{01328608-BBB2-BA49-9A56-8E1C4BC26329}" dt="2023-05-17T07:39:41.240" v="4433" actId="1076"/>
          <ac:picMkLst>
            <pc:docMk/>
            <pc:sldMk cId="3084877585" sldId="298"/>
            <ac:picMk id="2050" creationId="{2B2646D6-461F-E028-FA62-4E182864DC52}"/>
          </ac:picMkLst>
        </pc:picChg>
      </pc:sldChg>
      <pc:sldChg chg="modSp mod modNotesTx">
        <pc:chgData name="Cisler, John" userId="9906149c-bcf7-4071-9311-a9b5abc92f26" providerId="ADAL" clId="{01328608-BBB2-BA49-9A56-8E1C4BC26329}" dt="2023-05-17T08:12:44.338" v="6595" actId="20577"/>
        <pc:sldMkLst>
          <pc:docMk/>
          <pc:sldMk cId="3962423939" sldId="299"/>
        </pc:sldMkLst>
        <pc:spChg chg="mod">
          <ac:chgData name="Cisler, John" userId="9906149c-bcf7-4071-9311-a9b5abc92f26" providerId="ADAL" clId="{01328608-BBB2-BA49-9A56-8E1C4BC26329}" dt="2023-05-17T08:10:29.521" v="6248" actId="20577"/>
          <ac:spMkLst>
            <pc:docMk/>
            <pc:sldMk cId="3962423939" sldId="299"/>
            <ac:spMk id="111" creationId="{00000000-0000-0000-0000-000000000000}"/>
          </ac:spMkLst>
        </pc:spChg>
      </pc:sldChg>
      <pc:sldChg chg="mod modShow">
        <pc:chgData name="Cisler, John" userId="9906149c-bcf7-4071-9311-a9b5abc92f26" providerId="ADAL" clId="{01328608-BBB2-BA49-9A56-8E1C4BC26329}" dt="2023-05-17T08:13:47.266" v="6596" actId="729"/>
        <pc:sldMkLst>
          <pc:docMk/>
          <pc:sldMk cId="3530152652" sldId="300"/>
        </pc:sldMkLst>
      </pc:sldChg>
      <pc:sldChg chg="addSp delSp modSp new mod modNotesTx">
        <pc:chgData name="Cisler, John" userId="9906149c-bcf7-4071-9311-a9b5abc92f26" providerId="ADAL" clId="{01328608-BBB2-BA49-9A56-8E1C4BC26329}" dt="2023-05-17T07:16:23.914" v="2816" actId="20577"/>
        <pc:sldMkLst>
          <pc:docMk/>
          <pc:sldMk cId="3939421809" sldId="362"/>
        </pc:sldMkLst>
        <pc:spChg chg="mod">
          <ac:chgData name="Cisler, John" userId="9906149c-bcf7-4071-9311-a9b5abc92f26" providerId="ADAL" clId="{01328608-BBB2-BA49-9A56-8E1C4BC26329}" dt="2023-05-17T06:56:02.091" v="1850" actId="113"/>
          <ac:spMkLst>
            <pc:docMk/>
            <pc:sldMk cId="3939421809" sldId="362"/>
            <ac:spMk id="2" creationId="{3AAE3254-6D24-077F-BB49-52FC94C70DC4}"/>
          </ac:spMkLst>
        </pc:spChg>
        <pc:spChg chg="mod">
          <ac:chgData name="Cisler, John" userId="9906149c-bcf7-4071-9311-a9b5abc92f26" providerId="ADAL" clId="{01328608-BBB2-BA49-9A56-8E1C4BC26329}" dt="2023-05-17T07:16:23.914" v="2816" actId="20577"/>
          <ac:spMkLst>
            <pc:docMk/>
            <pc:sldMk cId="3939421809" sldId="362"/>
            <ac:spMk id="3" creationId="{22084453-3457-D9F9-885D-2706B49FE6FC}"/>
          </ac:spMkLst>
        </pc:spChg>
        <pc:spChg chg="add del mod">
          <ac:chgData name="Cisler, John" userId="9906149c-bcf7-4071-9311-a9b5abc92f26" providerId="ADAL" clId="{01328608-BBB2-BA49-9A56-8E1C4BC26329}" dt="2023-05-17T07:14:49.220" v="2799" actId="478"/>
          <ac:spMkLst>
            <pc:docMk/>
            <pc:sldMk cId="3939421809" sldId="362"/>
            <ac:spMk id="5" creationId="{2B15DE37-0315-91C2-5B47-3B324383DD95}"/>
          </ac:spMkLst>
        </pc:spChg>
        <pc:picChg chg="add mod">
          <ac:chgData name="Cisler, John" userId="9906149c-bcf7-4071-9311-a9b5abc92f26" providerId="ADAL" clId="{01328608-BBB2-BA49-9A56-8E1C4BC26329}" dt="2023-05-17T07:15:50.201" v="2807" actId="1076"/>
          <ac:picMkLst>
            <pc:docMk/>
            <pc:sldMk cId="3939421809" sldId="362"/>
            <ac:picMk id="1026" creationId="{FA030F6D-9044-72B9-335B-ABFCEE35066B}"/>
          </ac:picMkLst>
        </pc:picChg>
        <pc:picChg chg="add mod">
          <ac:chgData name="Cisler, John" userId="9906149c-bcf7-4071-9311-a9b5abc92f26" providerId="ADAL" clId="{01328608-BBB2-BA49-9A56-8E1C4BC26329}" dt="2023-05-17T07:15:48.067" v="2806" actId="1076"/>
          <ac:picMkLst>
            <pc:docMk/>
            <pc:sldMk cId="3939421809" sldId="362"/>
            <ac:picMk id="1028" creationId="{F529E34A-DCB9-CE84-CE7F-5FBA537552FB}"/>
          </ac:picMkLst>
        </pc:picChg>
      </pc:sldChg>
    </pc:docChg>
  </pc:docChgLst>
  <pc:docChgLst>
    <pc:chgData name="Paulson, Benjamin" userId="99163260-8570-4272-b6a0-76c2cc661959" providerId="ADAL" clId="{CD51D8F5-87DA-4C61-8BD8-768A3A7FDBC2}"/>
    <pc:docChg chg="undo redo custSel addSld delSld modSld sldOrd">
      <pc:chgData name="Paulson, Benjamin" userId="99163260-8570-4272-b6a0-76c2cc661959" providerId="ADAL" clId="{CD51D8F5-87DA-4C61-8BD8-768A3A7FDBC2}" dt="2023-05-17T14:26:09.605" v="8483" actId="1076"/>
      <pc:docMkLst>
        <pc:docMk/>
      </pc:docMkLst>
      <pc:sldChg chg="addSp modSp mod">
        <pc:chgData name="Paulson, Benjamin" userId="99163260-8570-4272-b6a0-76c2cc661959" providerId="ADAL" clId="{CD51D8F5-87DA-4C61-8BD8-768A3A7FDBC2}" dt="2023-05-17T12:32:43.142" v="6381" actId="207"/>
        <pc:sldMkLst>
          <pc:docMk/>
          <pc:sldMk cId="0" sldId="256"/>
        </pc:sldMkLst>
        <pc:spChg chg="add mod">
          <ac:chgData name="Paulson, Benjamin" userId="99163260-8570-4272-b6a0-76c2cc661959" providerId="ADAL" clId="{CD51D8F5-87DA-4C61-8BD8-768A3A7FDBC2}" dt="2023-05-17T12:32:43.142" v="6381" actId="207"/>
          <ac:spMkLst>
            <pc:docMk/>
            <pc:sldMk cId="0" sldId="256"/>
            <ac:spMk id="2" creationId="{33EA6F7D-AA15-C1AD-9769-37C0666D29C6}"/>
          </ac:spMkLst>
        </pc:spChg>
        <pc:spChg chg="mod">
          <ac:chgData name="Paulson, Benjamin" userId="99163260-8570-4272-b6a0-76c2cc661959" providerId="ADAL" clId="{CD51D8F5-87DA-4C61-8BD8-768A3A7FDBC2}" dt="2023-05-17T12:32:19.118" v="6338" actId="1076"/>
          <ac:spMkLst>
            <pc:docMk/>
            <pc:sldMk cId="0" sldId="256"/>
            <ac:spMk id="70" creationId="{00000000-0000-0000-0000-000000000000}"/>
          </ac:spMkLst>
        </pc:spChg>
        <pc:picChg chg="add mod">
          <ac:chgData name="Paulson, Benjamin" userId="99163260-8570-4272-b6a0-76c2cc661959" providerId="ADAL" clId="{CD51D8F5-87DA-4C61-8BD8-768A3A7FDBC2}" dt="2023-05-17T12:32:20.638" v="6339" actId="1076"/>
          <ac:picMkLst>
            <pc:docMk/>
            <pc:sldMk cId="0" sldId="256"/>
            <ac:picMk id="4098" creationId="{F705DBBF-1E49-F2F6-61FA-C14150AEC8B1}"/>
          </ac:picMkLst>
        </pc:picChg>
      </pc:sldChg>
      <pc:sldChg chg="del">
        <pc:chgData name="Paulson, Benjamin" userId="99163260-8570-4272-b6a0-76c2cc661959" providerId="ADAL" clId="{CD51D8F5-87DA-4C61-8BD8-768A3A7FDBC2}" dt="2023-05-16T17:32:27.794" v="0" actId="47"/>
        <pc:sldMkLst>
          <pc:docMk/>
          <pc:sldMk cId="0" sldId="257"/>
        </pc:sldMkLst>
      </pc:sldChg>
      <pc:sldChg chg="addSp delSp modSp mod ord">
        <pc:chgData name="Paulson, Benjamin" userId="99163260-8570-4272-b6a0-76c2cc661959" providerId="ADAL" clId="{CD51D8F5-87DA-4C61-8BD8-768A3A7FDBC2}" dt="2023-05-17T14:26:09.605" v="8483" actId="1076"/>
        <pc:sldMkLst>
          <pc:docMk/>
          <pc:sldMk cId="0" sldId="258"/>
        </pc:sldMkLst>
        <pc:spChg chg="mod">
          <ac:chgData name="Paulson, Benjamin" userId="99163260-8570-4272-b6a0-76c2cc661959" providerId="ADAL" clId="{CD51D8F5-87DA-4C61-8BD8-768A3A7FDBC2}" dt="2023-05-17T13:35:59.756" v="8349" actId="20577"/>
          <ac:spMkLst>
            <pc:docMk/>
            <pc:sldMk cId="0" sldId="258"/>
            <ac:spMk id="85" creationId="{00000000-0000-0000-0000-000000000000}"/>
          </ac:spMkLst>
        </pc:spChg>
        <pc:spChg chg="mod">
          <ac:chgData name="Paulson, Benjamin" userId="99163260-8570-4272-b6a0-76c2cc661959" providerId="ADAL" clId="{CD51D8F5-87DA-4C61-8BD8-768A3A7FDBC2}" dt="2023-05-17T13:36:02.983" v="8363" actId="20577"/>
          <ac:spMkLst>
            <pc:docMk/>
            <pc:sldMk cId="0" sldId="258"/>
            <ac:spMk id="86" creationId="{00000000-0000-0000-0000-000000000000}"/>
          </ac:spMkLst>
        </pc:spChg>
        <pc:spChg chg="mod">
          <ac:chgData name="Paulson, Benjamin" userId="99163260-8570-4272-b6a0-76c2cc661959" providerId="ADAL" clId="{CD51D8F5-87DA-4C61-8BD8-768A3A7FDBC2}" dt="2023-05-17T14:25:45.712" v="8472" actId="1076"/>
          <ac:spMkLst>
            <pc:docMk/>
            <pc:sldMk cId="0" sldId="258"/>
            <ac:spMk id="87" creationId="{00000000-0000-0000-0000-000000000000}"/>
          </ac:spMkLst>
        </pc:spChg>
        <pc:picChg chg="add mod">
          <ac:chgData name="Paulson, Benjamin" userId="99163260-8570-4272-b6a0-76c2cc661959" providerId="ADAL" clId="{CD51D8F5-87DA-4C61-8BD8-768A3A7FDBC2}" dt="2023-05-17T13:36:19.656" v="8368" actId="1076"/>
          <ac:picMkLst>
            <pc:docMk/>
            <pc:sldMk cId="0" sldId="258"/>
            <ac:picMk id="2" creationId="{D54B1633-8A0A-C0B9-635E-E432F717C30F}"/>
          </ac:picMkLst>
        </pc:picChg>
        <pc:picChg chg="add mod modCrop">
          <ac:chgData name="Paulson, Benjamin" userId="99163260-8570-4272-b6a0-76c2cc661959" providerId="ADAL" clId="{CD51D8F5-87DA-4C61-8BD8-768A3A7FDBC2}" dt="2023-05-17T14:26:09.605" v="8483" actId="1076"/>
          <ac:picMkLst>
            <pc:docMk/>
            <pc:sldMk cId="0" sldId="258"/>
            <ac:picMk id="4" creationId="{05EF2345-FA02-8074-E1E0-0495A31ACC30}"/>
          </ac:picMkLst>
        </pc:picChg>
        <pc:picChg chg="del">
          <ac:chgData name="Paulson, Benjamin" userId="99163260-8570-4272-b6a0-76c2cc661959" providerId="ADAL" clId="{CD51D8F5-87DA-4C61-8BD8-768A3A7FDBC2}" dt="2023-05-17T13:36:05.205" v="8364" actId="478"/>
          <ac:picMkLst>
            <pc:docMk/>
            <pc:sldMk cId="0" sldId="258"/>
            <ac:picMk id="88" creationId="{00000000-0000-0000-0000-000000000000}"/>
          </ac:picMkLst>
        </pc:picChg>
      </pc:sldChg>
      <pc:sldChg chg="mod ord modShow">
        <pc:chgData name="Paulson, Benjamin" userId="99163260-8570-4272-b6a0-76c2cc661959" providerId="ADAL" clId="{CD51D8F5-87DA-4C61-8BD8-768A3A7FDBC2}" dt="2023-05-17T14:20:22.025" v="8469" actId="729"/>
        <pc:sldMkLst>
          <pc:docMk/>
          <pc:sldMk cId="0" sldId="259"/>
        </pc:sldMkLst>
      </pc:sldChg>
      <pc:sldChg chg="mod ord modShow">
        <pc:chgData name="Paulson, Benjamin" userId="99163260-8570-4272-b6a0-76c2cc661959" providerId="ADAL" clId="{CD51D8F5-87DA-4C61-8BD8-768A3A7FDBC2}" dt="2023-05-17T14:20:22.025" v="8469" actId="729"/>
        <pc:sldMkLst>
          <pc:docMk/>
          <pc:sldMk cId="0" sldId="260"/>
        </pc:sldMkLst>
      </pc:sldChg>
      <pc:sldChg chg="addSp modSp mod">
        <pc:chgData name="Paulson, Benjamin" userId="99163260-8570-4272-b6a0-76c2cc661959" providerId="ADAL" clId="{CD51D8F5-87DA-4C61-8BD8-768A3A7FDBC2}" dt="2023-05-17T12:36:11.947" v="6460" actId="1076"/>
        <pc:sldMkLst>
          <pc:docMk/>
          <pc:sldMk cId="0" sldId="261"/>
        </pc:sldMkLst>
        <pc:spChg chg="mod">
          <ac:chgData name="Paulson, Benjamin" userId="99163260-8570-4272-b6a0-76c2cc661959" providerId="ADAL" clId="{CD51D8F5-87DA-4C61-8BD8-768A3A7FDBC2}" dt="2023-05-16T17:34:17.742" v="53" actId="20577"/>
          <ac:spMkLst>
            <pc:docMk/>
            <pc:sldMk cId="0" sldId="261"/>
            <ac:spMk id="110" creationId="{00000000-0000-0000-0000-000000000000}"/>
          </ac:spMkLst>
        </pc:spChg>
        <pc:spChg chg="mod">
          <ac:chgData name="Paulson, Benjamin" userId="99163260-8570-4272-b6a0-76c2cc661959" providerId="ADAL" clId="{CD51D8F5-87DA-4C61-8BD8-768A3A7FDBC2}" dt="2023-05-16T17:35:19.791" v="249" actId="20577"/>
          <ac:spMkLst>
            <pc:docMk/>
            <pc:sldMk cId="0" sldId="261"/>
            <ac:spMk id="111" creationId="{00000000-0000-0000-0000-000000000000}"/>
          </ac:spMkLst>
        </pc:spChg>
        <pc:picChg chg="add mod">
          <ac:chgData name="Paulson, Benjamin" userId="99163260-8570-4272-b6a0-76c2cc661959" providerId="ADAL" clId="{CD51D8F5-87DA-4C61-8BD8-768A3A7FDBC2}" dt="2023-05-17T12:36:11.947" v="6460" actId="1076"/>
          <ac:picMkLst>
            <pc:docMk/>
            <pc:sldMk cId="0" sldId="261"/>
            <ac:picMk id="9218" creationId="{4C4D0C08-FA0A-601F-A32F-5E1EA64A1599}"/>
          </ac:picMkLst>
        </pc:picChg>
      </pc:sldChg>
      <pc:sldChg chg="addSp delSp modSp mod modNotesTx">
        <pc:chgData name="Paulson, Benjamin" userId="99163260-8570-4272-b6a0-76c2cc661959" providerId="ADAL" clId="{CD51D8F5-87DA-4C61-8BD8-768A3A7FDBC2}" dt="2023-05-17T04:02:43.816" v="3407" actId="5793"/>
        <pc:sldMkLst>
          <pc:docMk/>
          <pc:sldMk cId="0" sldId="262"/>
        </pc:sldMkLst>
        <pc:spChg chg="mod">
          <ac:chgData name="Paulson, Benjamin" userId="99163260-8570-4272-b6a0-76c2cc661959" providerId="ADAL" clId="{CD51D8F5-87DA-4C61-8BD8-768A3A7FDBC2}" dt="2023-05-16T17:41:08.314" v="927" actId="14100"/>
          <ac:spMkLst>
            <pc:docMk/>
            <pc:sldMk cId="0" sldId="262"/>
            <ac:spMk id="118" creationId="{00000000-0000-0000-0000-000000000000}"/>
          </ac:spMkLst>
        </pc:spChg>
        <pc:spChg chg="mod">
          <ac:chgData name="Paulson, Benjamin" userId="99163260-8570-4272-b6a0-76c2cc661959" providerId="ADAL" clId="{CD51D8F5-87DA-4C61-8BD8-768A3A7FDBC2}" dt="2023-05-17T04:02:43.816" v="3407" actId="5793"/>
          <ac:spMkLst>
            <pc:docMk/>
            <pc:sldMk cId="0" sldId="262"/>
            <ac:spMk id="119" creationId="{00000000-0000-0000-0000-000000000000}"/>
          </ac:spMkLst>
        </pc:spChg>
        <pc:grpChg chg="del">
          <ac:chgData name="Paulson, Benjamin" userId="99163260-8570-4272-b6a0-76c2cc661959" providerId="ADAL" clId="{CD51D8F5-87DA-4C61-8BD8-768A3A7FDBC2}" dt="2023-05-16T17:41:25.451" v="928" actId="478"/>
          <ac:grpSpMkLst>
            <pc:docMk/>
            <pc:sldMk cId="0" sldId="262"/>
            <ac:grpSpMk id="124" creationId="{00000000-0000-0000-0000-000000000000}"/>
          </ac:grpSpMkLst>
        </pc:grpChg>
        <pc:picChg chg="add mod">
          <ac:chgData name="Paulson, Benjamin" userId="99163260-8570-4272-b6a0-76c2cc661959" providerId="ADAL" clId="{CD51D8F5-87DA-4C61-8BD8-768A3A7FDBC2}" dt="2023-05-16T17:41:31.672" v="933" actId="1076"/>
          <ac:picMkLst>
            <pc:docMk/>
            <pc:sldMk cId="0" sldId="262"/>
            <ac:picMk id="1026" creationId="{47F52546-92E5-B403-312D-07D6C4240EEC}"/>
          </ac:picMkLst>
        </pc:picChg>
      </pc:sldChg>
      <pc:sldChg chg="addSp delSp modSp mod">
        <pc:chgData name="Paulson, Benjamin" userId="99163260-8570-4272-b6a0-76c2cc661959" providerId="ADAL" clId="{CD51D8F5-87DA-4C61-8BD8-768A3A7FDBC2}" dt="2023-05-17T02:40:36.770" v="2737" actId="22"/>
        <pc:sldMkLst>
          <pc:docMk/>
          <pc:sldMk cId="0" sldId="263"/>
        </pc:sldMkLst>
        <pc:spChg chg="add del mod">
          <ac:chgData name="Paulson, Benjamin" userId="99163260-8570-4272-b6a0-76c2cc661959" providerId="ADAL" clId="{CD51D8F5-87DA-4C61-8BD8-768A3A7FDBC2}" dt="2023-05-17T02:40:36.770" v="2737" actId="22"/>
          <ac:spMkLst>
            <pc:docMk/>
            <pc:sldMk cId="0" sldId="263"/>
            <ac:spMk id="3" creationId="{E56DDB6F-FD5A-FECC-6A39-42B91A8B815F}"/>
          </ac:spMkLst>
        </pc:spChg>
      </pc:sldChg>
      <pc:sldChg chg="mod modShow">
        <pc:chgData name="Paulson, Benjamin" userId="99163260-8570-4272-b6a0-76c2cc661959" providerId="ADAL" clId="{CD51D8F5-87DA-4C61-8BD8-768A3A7FDBC2}" dt="2023-05-17T14:20:22.025" v="8469" actId="729"/>
        <pc:sldMkLst>
          <pc:docMk/>
          <pc:sldMk cId="0" sldId="264"/>
        </pc:sldMkLst>
      </pc:sldChg>
      <pc:sldChg chg="mod modShow">
        <pc:chgData name="Paulson, Benjamin" userId="99163260-8570-4272-b6a0-76c2cc661959" providerId="ADAL" clId="{CD51D8F5-87DA-4C61-8BD8-768A3A7FDBC2}" dt="2023-05-17T14:20:22.025" v="8469" actId="729"/>
        <pc:sldMkLst>
          <pc:docMk/>
          <pc:sldMk cId="0" sldId="265"/>
        </pc:sldMkLst>
      </pc:sldChg>
      <pc:sldChg chg="mod modShow">
        <pc:chgData name="Paulson, Benjamin" userId="99163260-8570-4272-b6a0-76c2cc661959" providerId="ADAL" clId="{CD51D8F5-87DA-4C61-8BD8-768A3A7FDBC2}" dt="2023-05-17T14:20:22.025" v="8469" actId="729"/>
        <pc:sldMkLst>
          <pc:docMk/>
          <pc:sldMk cId="0" sldId="266"/>
        </pc:sldMkLst>
      </pc:sldChg>
      <pc:sldChg chg="addSp delSp modSp mod ord">
        <pc:chgData name="Paulson, Benjamin" userId="99163260-8570-4272-b6a0-76c2cc661959" providerId="ADAL" clId="{CD51D8F5-87DA-4C61-8BD8-768A3A7FDBC2}" dt="2023-05-16T17:46:30.934" v="1333" actId="9405"/>
        <pc:sldMkLst>
          <pc:docMk/>
          <pc:sldMk cId="0" sldId="267"/>
        </pc:sldMkLst>
        <pc:spChg chg="add mod">
          <ac:chgData name="Paulson, Benjamin" userId="99163260-8570-4272-b6a0-76c2cc661959" providerId="ADAL" clId="{CD51D8F5-87DA-4C61-8BD8-768A3A7FDBC2}" dt="2023-05-16T17:46:14.799" v="1328" actId="1076"/>
          <ac:spMkLst>
            <pc:docMk/>
            <pc:sldMk cId="0" sldId="267"/>
            <ac:spMk id="4" creationId="{3456FD32-EAAD-11DF-E666-A12D6E59EDD2}"/>
          </ac:spMkLst>
        </pc:spChg>
        <pc:spChg chg="mod">
          <ac:chgData name="Paulson, Benjamin" userId="99163260-8570-4272-b6a0-76c2cc661959" providerId="ADAL" clId="{CD51D8F5-87DA-4C61-8BD8-768A3A7FDBC2}" dt="2023-05-16T17:45:25.926" v="1289" actId="20577"/>
          <ac:spMkLst>
            <pc:docMk/>
            <pc:sldMk cId="0" sldId="267"/>
            <ac:spMk id="167" creationId="{00000000-0000-0000-0000-000000000000}"/>
          </ac:spMkLst>
        </pc:spChg>
        <pc:spChg chg="mod">
          <ac:chgData name="Paulson, Benjamin" userId="99163260-8570-4272-b6a0-76c2cc661959" providerId="ADAL" clId="{CD51D8F5-87DA-4C61-8BD8-768A3A7FDBC2}" dt="2023-05-16T17:45:38.812" v="1299" actId="20577"/>
          <ac:spMkLst>
            <pc:docMk/>
            <pc:sldMk cId="0" sldId="267"/>
            <ac:spMk id="169" creationId="{00000000-0000-0000-0000-000000000000}"/>
          </ac:spMkLst>
        </pc:spChg>
        <pc:picChg chg="add mod">
          <ac:chgData name="Paulson, Benjamin" userId="99163260-8570-4272-b6a0-76c2cc661959" providerId="ADAL" clId="{CD51D8F5-87DA-4C61-8BD8-768A3A7FDBC2}" dt="2023-05-16T17:46:01.064" v="1303" actId="1076"/>
          <ac:picMkLst>
            <pc:docMk/>
            <pc:sldMk cId="0" sldId="267"/>
            <ac:picMk id="3" creationId="{8C828CC3-F5A8-B194-AAB0-0D19962556ED}"/>
          </ac:picMkLst>
        </pc:picChg>
        <pc:inkChg chg="add">
          <ac:chgData name="Paulson, Benjamin" userId="99163260-8570-4272-b6a0-76c2cc661959" providerId="ADAL" clId="{CD51D8F5-87DA-4C61-8BD8-768A3A7FDBC2}" dt="2023-05-16T17:46:19.461" v="1329" actId="9405"/>
          <ac:inkMkLst>
            <pc:docMk/>
            <pc:sldMk cId="0" sldId="267"/>
            <ac:inkMk id="5" creationId="{27AE1DFA-A2AD-2510-4BC1-08D76E8086A3}"/>
          </ac:inkMkLst>
        </pc:inkChg>
        <pc:inkChg chg="add del">
          <ac:chgData name="Paulson, Benjamin" userId="99163260-8570-4272-b6a0-76c2cc661959" providerId="ADAL" clId="{CD51D8F5-87DA-4C61-8BD8-768A3A7FDBC2}" dt="2023-05-16T17:46:28.212" v="1331" actId="9405"/>
          <ac:inkMkLst>
            <pc:docMk/>
            <pc:sldMk cId="0" sldId="267"/>
            <ac:inkMk id="6" creationId="{D19E5E0A-2FB4-DE00-DB4C-6FF8BED6F538}"/>
          </ac:inkMkLst>
        </pc:inkChg>
        <pc:inkChg chg="add del">
          <ac:chgData name="Paulson, Benjamin" userId="99163260-8570-4272-b6a0-76c2cc661959" providerId="ADAL" clId="{CD51D8F5-87DA-4C61-8BD8-768A3A7FDBC2}" dt="2023-05-16T17:46:30.934" v="1333" actId="9405"/>
          <ac:inkMkLst>
            <pc:docMk/>
            <pc:sldMk cId="0" sldId="267"/>
            <ac:inkMk id="7" creationId="{EE2C800C-55B7-5236-76D2-D42AE086937E}"/>
          </ac:inkMkLst>
        </pc:inkChg>
      </pc:sldChg>
      <pc:sldChg chg="mod modShow">
        <pc:chgData name="Paulson, Benjamin" userId="99163260-8570-4272-b6a0-76c2cc661959" providerId="ADAL" clId="{CD51D8F5-87DA-4C61-8BD8-768A3A7FDBC2}" dt="2023-05-17T14:20:22.025" v="8469" actId="729"/>
        <pc:sldMkLst>
          <pc:docMk/>
          <pc:sldMk cId="0" sldId="268"/>
        </pc:sldMkLst>
      </pc:sldChg>
      <pc:sldChg chg="mod modShow">
        <pc:chgData name="Paulson, Benjamin" userId="99163260-8570-4272-b6a0-76c2cc661959" providerId="ADAL" clId="{CD51D8F5-87DA-4C61-8BD8-768A3A7FDBC2}" dt="2023-05-17T14:20:22.025" v="8469" actId="729"/>
        <pc:sldMkLst>
          <pc:docMk/>
          <pc:sldMk cId="0" sldId="269"/>
        </pc:sldMkLst>
      </pc:sldChg>
      <pc:sldChg chg="mod modShow">
        <pc:chgData name="Paulson, Benjamin" userId="99163260-8570-4272-b6a0-76c2cc661959" providerId="ADAL" clId="{CD51D8F5-87DA-4C61-8BD8-768A3A7FDBC2}" dt="2023-05-17T14:20:22.025" v="8469" actId="729"/>
        <pc:sldMkLst>
          <pc:docMk/>
          <pc:sldMk cId="0" sldId="270"/>
        </pc:sldMkLst>
      </pc:sldChg>
      <pc:sldChg chg="mod modShow">
        <pc:chgData name="Paulson, Benjamin" userId="99163260-8570-4272-b6a0-76c2cc661959" providerId="ADAL" clId="{CD51D8F5-87DA-4C61-8BD8-768A3A7FDBC2}" dt="2023-05-17T14:20:22.025" v="8469" actId="729"/>
        <pc:sldMkLst>
          <pc:docMk/>
          <pc:sldMk cId="0" sldId="271"/>
        </pc:sldMkLst>
      </pc:sldChg>
      <pc:sldChg chg="mod modShow">
        <pc:chgData name="Paulson, Benjamin" userId="99163260-8570-4272-b6a0-76c2cc661959" providerId="ADAL" clId="{CD51D8F5-87DA-4C61-8BD8-768A3A7FDBC2}" dt="2023-05-17T14:20:22.025" v="8469" actId="729"/>
        <pc:sldMkLst>
          <pc:docMk/>
          <pc:sldMk cId="0" sldId="272"/>
        </pc:sldMkLst>
      </pc:sldChg>
      <pc:sldChg chg="mod modShow">
        <pc:chgData name="Paulson, Benjamin" userId="99163260-8570-4272-b6a0-76c2cc661959" providerId="ADAL" clId="{CD51D8F5-87DA-4C61-8BD8-768A3A7FDBC2}" dt="2023-05-17T14:20:22.025" v="8469" actId="729"/>
        <pc:sldMkLst>
          <pc:docMk/>
          <pc:sldMk cId="0" sldId="273"/>
        </pc:sldMkLst>
      </pc:sldChg>
      <pc:sldChg chg="mod modShow">
        <pc:chgData name="Paulson, Benjamin" userId="99163260-8570-4272-b6a0-76c2cc661959" providerId="ADAL" clId="{CD51D8F5-87DA-4C61-8BD8-768A3A7FDBC2}" dt="2023-05-17T14:20:22.025" v="8469" actId="729"/>
        <pc:sldMkLst>
          <pc:docMk/>
          <pc:sldMk cId="0" sldId="274"/>
        </pc:sldMkLst>
      </pc:sldChg>
      <pc:sldChg chg="mod modShow">
        <pc:chgData name="Paulson, Benjamin" userId="99163260-8570-4272-b6a0-76c2cc661959" providerId="ADAL" clId="{CD51D8F5-87DA-4C61-8BD8-768A3A7FDBC2}" dt="2023-05-17T14:20:22.025" v="8469" actId="729"/>
        <pc:sldMkLst>
          <pc:docMk/>
          <pc:sldMk cId="0" sldId="275"/>
        </pc:sldMkLst>
      </pc:sldChg>
      <pc:sldChg chg="mod modShow">
        <pc:chgData name="Paulson, Benjamin" userId="99163260-8570-4272-b6a0-76c2cc661959" providerId="ADAL" clId="{CD51D8F5-87DA-4C61-8BD8-768A3A7FDBC2}" dt="2023-05-17T14:20:22.025" v="8469" actId="729"/>
        <pc:sldMkLst>
          <pc:docMk/>
          <pc:sldMk cId="0" sldId="276"/>
        </pc:sldMkLst>
      </pc:sldChg>
      <pc:sldChg chg="mod modShow">
        <pc:chgData name="Paulson, Benjamin" userId="99163260-8570-4272-b6a0-76c2cc661959" providerId="ADAL" clId="{CD51D8F5-87DA-4C61-8BD8-768A3A7FDBC2}" dt="2023-05-17T14:20:22.025" v="8469" actId="729"/>
        <pc:sldMkLst>
          <pc:docMk/>
          <pc:sldMk cId="0" sldId="277"/>
        </pc:sldMkLst>
      </pc:sldChg>
      <pc:sldChg chg="mod modShow">
        <pc:chgData name="Paulson, Benjamin" userId="99163260-8570-4272-b6a0-76c2cc661959" providerId="ADAL" clId="{CD51D8F5-87DA-4C61-8BD8-768A3A7FDBC2}" dt="2023-05-17T14:20:22.025" v="8469" actId="729"/>
        <pc:sldMkLst>
          <pc:docMk/>
          <pc:sldMk cId="0" sldId="278"/>
        </pc:sldMkLst>
      </pc:sldChg>
      <pc:sldChg chg="mod modShow">
        <pc:chgData name="Paulson, Benjamin" userId="99163260-8570-4272-b6a0-76c2cc661959" providerId="ADAL" clId="{CD51D8F5-87DA-4C61-8BD8-768A3A7FDBC2}" dt="2023-05-17T14:20:22.025" v="8469" actId="729"/>
        <pc:sldMkLst>
          <pc:docMk/>
          <pc:sldMk cId="0" sldId="279"/>
        </pc:sldMkLst>
      </pc:sldChg>
      <pc:sldChg chg="mod modShow">
        <pc:chgData name="Paulson, Benjamin" userId="99163260-8570-4272-b6a0-76c2cc661959" providerId="ADAL" clId="{CD51D8F5-87DA-4C61-8BD8-768A3A7FDBC2}" dt="2023-05-17T14:20:22.025" v="8469" actId="729"/>
        <pc:sldMkLst>
          <pc:docMk/>
          <pc:sldMk cId="0" sldId="280"/>
        </pc:sldMkLst>
      </pc:sldChg>
      <pc:sldChg chg="mod modShow">
        <pc:chgData name="Paulson, Benjamin" userId="99163260-8570-4272-b6a0-76c2cc661959" providerId="ADAL" clId="{CD51D8F5-87DA-4C61-8BD8-768A3A7FDBC2}" dt="2023-05-17T14:20:22.025" v="8469" actId="729"/>
        <pc:sldMkLst>
          <pc:docMk/>
          <pc:sldMk cId="0" sldId="281"/>
        </pc:sldMkLst>
      </pc:sldChg>
      <pc:sldChg chg="mod modShow">
        <pc:chgData name="Paulson, Benjamin" userId="99163260-8570-4272-b6a0-76c2cc661959" providerId="ADAL" clId="{CD51D8F5-87DA-4C61-8BD8-768A3A7FDBC2}" dt="2023-05-17T14:20:22.025" v="8469" actId="729"/>
        <pc:sldMkLst>
          <pc:docMk/>
          <pc:sldMk cId="0" sldId="282"/>
        </pc:sldMkLst>
      </pc:sldChg>
      <pc:sldChg chg="mod modShow">
        <pc:chgData name="Paulson, Benjamin" userId="99163260-8570-4272-b6a0-76c2cc661959" providerId="ADAL" clId="{CD51D8F5-87DA-4C61-8BD8-768A3A7FDBC2}" dt="2023-05-17T14:20:22.025" v="8469" actId="729"/>
        <pc:sldMkLst>
          <pc:docMk/>
          <pc:sldMk cId="0" sldId="283"/>
        </pc:sldMkLst>
      </pc:sldChg>
      <pc:sldChg chg="mod modShow">
        <pc:chgData name="Paulson, Benjamin" userId="99163260-8570-4272-b6a0-76c2cc661959" providerId="ADAL" clId="{CD51D8F5-87DA-4C61-8BD8-768A3A7FDBC2}" dt="2023-05-17T14:20:22.025" v="8469" actId="729"/>
        <pc:sldMkLst>
          <pc:docMk/>
          <pc:sldMk cId="0" sldId="284"/>
        </pc:sldMkLst>
      </pc:sldChg>
      <pc:sldChg chg="mod modShow">
        <pc:chgData name="Paulson, Benjamin" userId="99163260-8570-4272-b6a0-76c2cc661959" providerId="ADAL" clId="{CD51D8F5-87DA-4C61-8BD8-768A3A7FDBC2}" dt="2023-05-17T14:20:22.025" v="8469" actId="729"/>
        <pc:sldMkLst>
          <pc:docMk/>
          <pc:sldMk cId="0" sldId="285"/>
        </pc:sldMkLst>
      </pc:sldChg>
      <pc:sldChg chg="mod modShow">
        <pc:chgData name="Paulson, Benjamin" userId="99163260-8570-4272-b6a0-76c2cc661959" providerId="ADAL" clId="{CD51D8F5-87DA-4C61-8BD8-768A3A7FDBC2}" dt="2023-05-17T14:20:22.025" v="8469" actId="729"/>
        <pc:sldMkLst>
          <pc:docMk/>
          <pc:sldMk cId="0" sldId="286"/>
        </pc:sldMkLst>
      </pc:sldChg>
      <pc:sldChg chg="mod modShow">
        <pc:chgData name="Paulson, Benjamin" userId="99163260-8570-4272-b6a0-76c2cc661959" providerId="ADAL" clId="{CD51D8F5-87DA-4C61-8BD8-768A3A7FDBC2}" dt="2023-05-17T14:20:22.025" v="8469" actId="729"/>
        <pc:sldMkLst>
          <pc:docMk/>
          <pc:sldMk cId="0" sldId="287"/>
        </pc:sldMkLst>
      </pc:sldChg>
      <pc:sldChg chg="mod modShow">
        <pc:chgData name="Paulson, Benjamin" userId="99163260-8570-4272-b6a0-76c2cc661959" providerId="ADAL" clId="{CD51D8F5-87DA-4C61-8BD8-768A3A7FDBC2}" dt="2023-05-17T14:20:22.025" v="8469" actId="729"/>
        <pc:sldMkLst>
          <pc:docMk/>
          <pc:sldMk cId="0" sldId="288"/>
        </pc:sldMkLst>
      </pc:sldChg>
      <pc:sldChg chg="mod modShow">
        <pc:chgData name="Paulson, Benjamin" userId="99163260-8570-4272-b6a0-76c2cc661959" providerId="ADAL" clId="{CD51D8F5-87DA-4C61-8BD8-768A3A7FDBC2}" dt="2023-05-17T14:20:22.025" v="8469" actId="729"/>
        <pc:sldMkLst>
          <pc:docMk/>
          <pc:sldMk cId="0" sldId="289"/>
        </pc:sldMkLst>
      </pc:sldChg>
      <pc:sldChg chg="mod modShow">
        <pc:chgData name="Paulson, Benjamin" userId="99163260-8570-4272-b6a0-76c2cc661959" providerId="ADAL" clId="{CD51D8F5-87DA-4C61-8BD8-768A3A7FDBC2}" dt="2023-05-17T14:20:22.025" v="8469" actId="729"/>
        <pc:sldMkLst>
          <pc:docMk/>
          <pc:sldMk cId="0" sldId="290"/>
        </pc:sldMkLst>
      </pc:sldChg>
      <pc:sldChg chg="mod modShow">
        <pc:chgData name="Paulson, Benjamin" userId="99163260-8570-4272-b6a0-76c2cc661959" providerId="ADAL" clId="{CD51D8F5-87DA-4C61-8BD8-768A3A7FDBC2}" dt="2023-05-17T14:20:22.025" v="8469" actId="729"/>
        <pc:sldMkLst>
          <pc:docMk/>
          <pc:sldMk cId="0" sldId="291"/>
        </pc:sldMkLst>
      </pc:sldChg>
      <pc:sldChg chg="mod modShow">
        <pc:chgData name="Paulson, Benjamin" userId="99163260-8570-4272-b6a0-76c2cc661959" providerId="ADAL" clId="{CD51D8F5-87DA-4C61-8BD8-768A3A7FDBC2}" dt="2023-05-17T14:20:22.025" v="8469" actId="729"/>
        <pc:sldMkLst>
          <pc:docMk/>
          <pc:sldMk cId="0" sldId="292"/>
        </pc:sldMkLst>
      </pc:sldChg>
      <pc:sldChg chg="mod modShow">
        <pc:chgData name="Paulson, Benjamin" userId="99163260-8570-4272-b6a0-76c2cc661959" providerId="ADAL" clId="{CD51D8F5-87DA-4C61-8BD8-768A3A7FDBC2}" dt="2023-05-17T14:20:22.025" v="8469" actId="729"/>
        <pc:sldMkLst>
          <pc:docMk/>
          <pc:sldMk cId="0" sldId="293"/>
        </pc:sldMkLst>
      </pc:sldChg>
      <pc:sldChg chg="mod modShow">
        <pc:chgData name="Paulson, Benjamin" userId="99163260-8570-4272-b6a0-76c2cc661959" providerId="ADAL" clId="{CD51D8F5-87DA-4C61-8BD8-768A3A7FDBC2}" dt="2023-05-17T14:20:22.025" v="8469" actId="729"/>
        <pc:sldMkLst>
          <pc:docMk/>
          <pc:sldMk cId="0" sldId="294"/>
        </pc:sldMkLst>
      </pc:sldChg>
      <pc:sldChg chg="mod modShow">
        <pc:chgData name="Paulson, Benjamin" userId="99163260-8570-4272-b6a0-76c2cc661959" providerId="ADAL" clId="{CD51D8F5-87DA-4C61-8BD8-768A3A7FDBC2}" dt="2023-05-17T14:20:22.025" v="8469" actId="729"/>
        <pc:sldMkLst>
          <pc:docMk/>
          <pc:sldMk cId="0" sldId="295"/>
        </pc:sldMkLst>
      </pc:sldChg>
      <pc:sldChg chg="addSp delSp modSp add del mod">
        <pc:chgData name="Paulson, Benjamin" userId="99163260-8570-4272-b6a0-76c2cc661959" providerId="ADAL" clId="{CD51D8F5-87DA-4C61-8BD8-768A3A7FDBC2}" dt="2023-05-16T17:45:45.684" v="1300" actId="47"/>
        <pc:sldMkLst>
          <pc:docMk/>
          <pc:sldMk cId="2565971703" sldId="296"/>
        </pc:sldMkLst>
        <pc:spChg chg="add del mod">
          <ac:chgData name="Paulson, Benjamin" userId="99163260-8570-4272-b6a0-76c2cc661959" providerId="ADAL" clId="{CD51D8F5-87DA-4C61-8BD8-768A3A7FDBC2}" dt="2023-05-16T17:45:14.741" v="1265" actId="478"/>
          <ac:spMkLst>
            <pc:docMk/>
            <pc:sldMk cId="2565971703" sldId="296"/>
            <ac:spMk id="2" creationId="{7DDA635B-0248-FC7B-8774-DE931F0E1E35}"/>
          </ac:spMkLst>
        </pc:spChg>
        <pc:spChg chg="mod">
          <ac:chgData name="Paulson, Benjamin" userId="99163260-8570-4272-b6a0-76c2cc661959" providerId="ADAL" clId="{CD51D8F5-87DA-4C61-8BD8-768A3A7FDBC2}" dt="2023-05-16T17:35:26.790" v="266" actId="20577"/>
          <ac:spMkLst>
            <pc:docMk/>
            <pc:sldMk cId="2565971703" sldId="296"/>
            <ac:spMk id="110" creationId="{00000000-0000-0000-0000-000000000000}"/>
          </ac:spMkLst>
        </pc:spChg>
        <pc:spChg chg="mod">
          <ac:chgData name="Paulson, Benjamin" userId="99163260-8570-4272-b6a0-76c2cc661959" providerId="ADAL" clId="{CD51D8F5-87DA-4C61-8BD8-768A3A7FDBC2}" dt="2023-05-16T17:35:37.849" v="302" actId="20577"/>
          <ac:spMkLst>
            <pc:docMk/>
            <pc:sldMk cId="2565971703" sldId="296"/>
            <ac:spMk id="111" creationId="{00000000-0000-0000-0000-000000000000}"/>
          </ac:spMkLst>
        </pc:spChg>
        <pc:picChg chg="add del mod">
          <ac:chgData name="Paulson, Benjamin" userId="99163260-8570-4272-b6a0-76c2cc661959" providerId="ADAL" clId="{CD51D8F5-87DA-4C61-8BD8-768A3A7FDBC2}" dt="2023-05-16T17:45:14.741" v="1265" actId="478"/>
          <ac:picMkLst>
            <pc:docMk/>
            <pc:sldMk cId="2565971703" sldId="296"/>
            <ac:picMk id="2050" creationId="{DF7B3A99-2409-7492-33A8-7B520A16940E}"/>
          </ac:picMkLst>
        </pc:picChg>
      </pc:sldChg>
      <pc:sldChg chg="modSp add mod">
        <pc:chgData name="Paulson, Benjamin" userId="99163260-8570-4272-b6a0-76c2cc661959" providerId="ADAL" clId="{CD51D8F5-87DA-4C61-8BD8-768A3A7FDBC2}" dt="2023-05-16T17:35:53.473" v="351" actId="20577"/>
        <pc:sldMkLst>
          <pc:docMk/>
          <pc:sldMk cId="55028957" sldId="297"/>
        </pc:sldMkLst>
        <pc:spChg chg="mod">
          <ac:chgData name="Paulson, Benjamin" userId="99163260-8570-4272-b6a0-76c2cc661959" providerId="ADAL" clId="{CD51D8F5-87DA-4C61-8BD8-768A3A7FDBC2}" dt="2023-05-16T17:35:48.068" v="325" actId="20577"/>
          <ac:spMkLst>
            <pc:docMk/>
            <pc:sldMk cId="55028957" sldId="297"/>
            <ac:spMk id="110" creationId="{00000000-0000-0000-0000-000000000000}"/>
          </ac:spMkLst>
        </pc:spChg>
        <pc:spChg chg="mod">
          <ac:chgData name="Paulson, Benjamin" userId="99163260-8570-4272-b6a0-76c2cc661959" providerId="ADAL" clId="{CD51D8F5-87DA-4C61-8BD8-768A3A7FDBC2}" dt="2023-05-16T17:35:53.473" v="351" actId="20577"/>
          <ac:spMkLst>
            <pc:docMk/>
            <pc:sldMk cId="55028957" sldId="297"/>
            <ac:spMk id="111" creationId="{00000000-0000-0000-0000-000000000000}"/>
          </ac:spMkLst>
        </pc:spChg>
      </pc:sldChg>
      <pc:sldChg chg="modSp add mod">
        <pc:chgData name="Paulson, Benjamin" userId="99163260-8570-4272-b6a0-76c2cc661959" providerId="ADAL" clId="{CD51D8F5-87DA-4C61-8BD8-768A3A7FDBC2}" dt="2023-05-17T12:36:58.493" v="6462" actId="14100"/>
        <pc:sldMkLst>
          <pc:docMk/>
          <pc:sldMk cId="3084877585" sldId="298"/>
        </pc:sldMkLst>
        <pc:spChg chg="mod">
          <ac:chgData name="Paulson, Benjamin" userId="99163260-8570-4272-b6a0-76c2cc661959" providerId="ADAL" clId="{CD51D8F5-87DA-4C61-8BD8-768A3A7FDBC2}" dt="2023-05-16T17:36:49.364" v="368" actId="20577"/>
          <ac:spMkLst>
            <pc:docMk/>
            <pc:sldMk cId="3084877585" sldId="298"/>
            <ac:spMk id="110" creationId="{00000000-0000-0000-0000-000000000000}"/>
          </ac:spMkLst>
        </pc:spChg>
        <pc:spChg chg="mod">
          <ac:chgData name="Paulson, Benjamin" userId="99163260-8570-4272-b6a0-76c2cc661959" providerId="ADAL" clId="{CD51D8F5-87DA-4C61-8BD8-768A3A7FDBC2}" dt="2023-05-16T17:58:10.300" v="1777" actId="20577"/>
          <ac:spMkLst>
            <pc:docMk/>
            <pc:sldMk cId="3084877585" sldId="298"/>
            <ac:spMk id="111" creationId="{00000000-0000-0000-0000-000000000000}"/>
          </ac:spMkLst>
        </pc:spChg>
        <pc:picChg chg="mod">
          <ac:chgData name="Paulson, Benjamin" userId="99163260-8570-4272-b6a0-76c2cc661959" providerId="ADAL" clId="{CD51D8F5-87DA-4C61-8BD8-768A3A7FDBC2}" dt="2023-05-17T12:36:58.493" v="6462" actId="14100"/>
          <ac:picMkLst>
            <pc:docMk/>
            <pc:sldMk cId="3084877585" sldId="298"/>
            <ac:picMk id="2050" creationId="{2B2646D6-461F-E028-FA62-4E182864DC52}"/>
          </ac:picMkLst>
        </pc:picChg>
      </pc:sldChg>
      <pc:sldChg chg="modSp add mod">
        <pc:chgData name="Paulson, Benjamin" userId="99163260-8570-4272-b6a0-76c2cc661959" providerId="ADAL" clId="{CD51D8F5-87DA-4C61-8BD8-768A3A7FDBC2}" dt="2023-05-16T17:40:44.477" v="905" actId="20577"/>
        <pc:sldMkLst>
          <pc:docMk/>
          <pc:sldMk cId="3962423939" sldId="299"/>
        </pc:sldMkLst>
        <pc:spChg chg="mod">
          <ac:chgData name="Paulson, Benjamin" userId="99163260-8570-4272-b6a0-76c2cc661959" providerId="ADAL" clId="{CD51D8F5-87DA-4C61-8BD8-768A3A7FDBC2}" dt="2023-05-16T17:37:17.457" v="532" actId="20577"/>
          <ac:spMkLst>
            <pc:docMk/>
            <pc:sldMk cId="3962423939" sldId="299"/>
            <ac:spMk id="110" creationId="{00000000-0000-0000-0000-000000000000}"/>
          </ac:spMkLst>
        </pc:spChg>
        <pc:spChg chg="mod">
          <ac:chgData name="Paulson, Benjamin" userId="99163260-8570-4272-b6a0-76c2cc661959" providerId="ADAL" clId="{CD51D8F5-87DA-4C61-8BD8-768A3A7FDBC2}" dt="2023-05-16T17:40:44.477" v="905" actId="20577"/>
          <ac:spMkLst>
            <pc:docMk/>
            <pc:sldMk cId="3962423939" sldId="299"/>
            <ac:spMk id="111" creationId="{00000000-0000-0000-0000-000000000000}"/>
          </ac:spMkLst>
        </pc:spChg>
      </pc:sldChg>
      <pc:sldChg chg="add">
        <pc:chgData name="Paulson, Benjamin" userId="99163260-8570-4272-b6a0-76c2cc661959" providerId="ADAL" clId="{CD51D8F5-87DA-4C61-8BD8-768A3A7FDBC2}" dt="2023-05-16T17:40:49.589" v="906" actId="2890"/>
        <pc:sldMkLst>
          <pc:docMk/>
          <pc:sldMk cId="3530152652" sldId="300"/>
        </pc:sldMkLst>
      </pc:sldChg>
      <pc:sldChg chg="addSp delSp modSp add mod modAnim">
        <pc:chgData name="Paulson, Benjamin" userId="99163260-8570-4272-b6a0-76c2cc661959" providerId="ADAL" clId="{CD51D8F5-87DA-4C61-8BD8-768A3A7FDBC2}" dt="2023-05-17T06:28:08.664" v="6226" actId="164"/>
        <pc:sldMkLst>
          <pc:docMk/>
          <pc:sldMk cId="91779977" sldId="301"/>
        </pc:sldMkLst>
        <pc:spChg chg="add del mod">
          <ac:chgData name="Paulson, Benjamin" userId="99163260-8570-4272-b6a0-76c2cc661959" providerId="ADAL" clId="{CD51D8F5-87DA-4C61-8BD8-768A3A7FDBC2}" dt="2023-05-16T17:48:00.706" v="1361"/>
          <ac:spMkLst>
            <pc:docMk/>
            <pc:sldMk cId="91779977" sldId="301"/>
            <ac:spMk id="4" creationId="{382E117C-2409-FEC8-055C-F1AB58B62A8D}"/>
          </ac:spMkLst>
        </pc:spChg>
        <pc:spChg chg="add mod">
          <ac:chgData name="Paulson, Benjamin" userId="99163260-8570-4272-b6a0-76c2cc661959" providerId="ADAL" clId="{CD51D8F5-87DA-4C61-8BD8-768A3A7FDBC2}" dt="2023-05-17T06:28:08.664" v="6226" actId="164"/>
          <ac:spMkLst>
            <pc:docMk/>
            <pc:sldMk cId="91779977" sldId="301"/>
            <ac:spMk id="5" creationId="{9FCAB22E-F9F9-337A-3EF2-AC825B8B51B2}"/>
          </ac:spMkLst>
        </pc:spChg>
        <pc:spChg chg="add mod">
          <ac:chgData name="Paulson, Benjamin" userId="99163260-8570-4272-b6a0-76c2cc661959" providerId="ADAL" clId="{CD51D8F5-87DA-4C61-8BD8-768A3A7FDBC2}" dt="2023-05-17T01:53:46.160" v="1982" actId="1036"/>
          <ac:spMkLst>
            <pc:docMk/>
            <pc:sldMk cId="91779977" sldId="301"/>
            <ac:spMk id="6" creationId="{A414937D-E173-EBDF-0890-B560BEE94270}"/>
          </ac:spMkLst>
        </pc:spChg>
        <pc:spChg chg="add mod">
          <ac:chgData name="Paulson, Benjamin" userId="99163260-8570-4272-b6a0-76c2cc661959" providerId="ADAL" clId="{CD51D8F5-87DA-4C61-8BD8-768A3A7FDBC2}" dt="2023-05-17T06:28:08.664" v="6226" actId="164"/>
          <ac:spMkLst>
            <pc:docMk/>
            <pc:sldMk cId="91779977" sldId="301"/>
            <ac:spMk id="7" creationId="{DBB1B398-AE2C-5CFB-563B-DCFFA19A6218}"/>
          </ac:spMkLst>
        </pc:spChg>
        <pc:spChg chg="add mod">
          <ac:chgData name="Paulson, Benjamin" userId="99163260-8570-4272-b6a0-76c2cc661959" providerId="ADAL" clId="{CD51D8F5-87DA-4C61-8BD8-768A3A7FDBC2}" dt="2023-05-17T01:53:46.160" v="1982" actId="1036"/>
          <ac:spMkLst>
            <pc:docMk/>
            <pc:sldMk cId="91779977" sldId="301"/>
            <ac:spMk id="8" creationId="{60979EB9-ED88-9468-8F94-9690D6862BF6}"/>
          </ac:spMkLst>
        </pc:spChg>
        <pc:spChg chg="add mod">
          <ac:chgData name="Paulson, Benjamin" userId="99163260-8570-4272-b6a0-76c2cc661959" providerId="ADAL" clId="{CD51D8F5-87DA-4C61-8BD8-768A3A7FDBC2}" dt="2023-05-17T01:53:46.160" v="1982" actId="1036"/>
          <ac:spMkLst>
            <pc:docMk/>
            <pc:sldMk cId="91779977" sldId="301"/>
            <ac:spMk id="9" creationId="{74B3654B-89DB-4123-689B-40C317A8E612}"/>
          </ac:spMkLst>
        </pc:spChg>
        <pc:spChg chg="add mod">
          <ac:chgData name="Paulson, Benjamin" userId="99163260-8570-4272-b6a0-76c2cc661959" providerId="ADAL" clId="{CD51D8F5-87DA-4C61-8BD8-768A3A7FDBC2}" dt="2023-05-17T01:53:46.160" v="1982" actId="1036"/>
          <ac:spMkLst>
            <pc:docMk/>
            <pc:sldMk cId="91779977" sldId="301"/>
            <ac:spMk id="10" creationId="{B8ABD638-DEFB-7722-C050-D80566FAED1D}"/>
          </ac:spMkLst>
        </pc:spChg>
        <pc:spChg chg="add mod">
          <ac:chgData name="Paulson, Benjamin" userId="99163260-8570-4272-b6a0-76c2cc661959" providerId="ADAL" clId="{CD51D8F5-87DA-4C61-8BD8-768A3A7FDBC2}" dt="2023-05-17T01:53:46.160" v="1982" actId="1036"/>
          <ac:spMkLst>
            <pc:docMk/>
            <pc:sldMk cId="91779977" sldId="301"/>
            <ac:spMk id="11" creationId="{116DA101-65B4-A6A3-7F29-E00EEB5577F8}"/>
          </ac:spMkLst>
        </pc:spChg>
        <pc:spChg chg="add mod">
          <ac:chgData name="Paulson, Benjamin" userId="99163260-8570-4272-b6a0-76c2cc661959" providerId="ADAL" clId="{CD51D8F5-87DA-4C61-8BD8-768A3A7FDBC2}" dt="2023-05-17T01:53:46.160" v="1982" actId="1036"/>
          <ac:spMkLst>
            <pc:docMk/>
            <pc:sldMk cId="91779977" sldId="301"/>
            <ac:spMk id="12" creationId="{7338CB92-0F63-D261-0F68-7E7A4C99670F}"/>
          </ac:spMkLst>
        </pc:spChg>
        <pc:spChg chg="add del mod ord">
          <ac:chgData name="Paulson, Benjamin" userId="99163260-8570-4272-b6a0-76c2cc661959" providerId="ADAL" clId="{CD51D8F5-87DA-4C61-8BD8-768A3A7FDBC2}" dt="2023-05-17T01:54:14.613" v="1988" actId="14100"/>
          <ac:spMkLst>
            <pc:docMk/>
            <pc:sldMk cId="91779977" sldId="301"/>
            <ac:spMk id="26" creationId="{FD53179E-A0D8-379F-5C45-E235023110E4}"/>
          </ac:spMkLst>
        </pc:spChg>
        <pc:spChg chg="add mod">
          <ac:chgData name="Paulson, Benjamin" userId="99163260-8570-4272-b6a0-76c2cc661959" providerId="ADAL" clId="{CD51D8F5-87DA-4C61-8BD8-768A3A7FDBC2}" dt="2023-05-17T01:54:16.518" v="1989" actId="1076"/>
          <ac:spMkLst>
            <pc:docMk/>
            <pc:sldMk cId="91779977" sldId="301"/>
            <ac:spMk id="27" creationId="{AC7BBBE3-0193-4420-FEED-B85FE8C6001A}"/>
          </ac:spMkLst>
        </pc:spChg>
        <pc:spChg chg="del">
          <ac:chgData name="Paulson, Benjamin" userId="99163260-8570-4272-b6a0-76c2cc661959" providerId="ADAL" clId="{CD51D8F5-87DA-4C61-8BD8-768A3A7FDBC2}" dt="2023-05-16T17:46:47.035" v="1341" actId="478"/>
          <ac:spMkLst>
            <pc:docMk/>
            <pc:sldMk cId="91779977" sldId="301"/>
            <ac:spMk id="117" creationId="{00000000-0000-0000-0000-000000000000}"/>
          </ac:spMkLst>
        </pc:spChg>
        <pc:spChg chg="del">
          <ac:chgData name="Paulson, Benjamin" userId="99163260-8570-4272-b6a0-76c2cc661959" providerId="ADAL" clId="{CD51D8F5-87DA-4C61-8BD8-768A3A7FDBC2}" dt="2023-05-16T17:46:45.339" v="1339" actId="478"/>
          <ac:spMkLst>
            <pc:docMk/>
            <pc:sldMk cId="91779977" sldId="301"/>
            <ac:spMk id="118" creationId="{00000000-0000-0000-0000-000000000000}"/>
          </ac:spMkLst>
        </pc:spChg>
        <pc:spChg chg="del">
          <ac:chgData name="Paulson, Benjamin" userId="99163260-8570-4272-b6a0-76c2cc661959" providerId="ADAL" clId="{CD51D8F5-87DA-4C61-8BD8-768A3A7FDBC2}" dt="2023-05-16T17:46:46.283" v="1340" actId="478"/>
          <ac:spMkLst>
            <pc:docMk/>
            <pc:sldMk cId="91779977" sldId="301"/>
            <ac:spMk id="119" creationId="{00000000-0000-0000-0000-000000000000}"/>
          </ac:spMkLst>
        </pc:spChg>
        <pc:spChg chg="del">
          <ac:chgData name="Paulson, Benjamin" userId="99163260-8570-4272-b6a0-76c2cc661959" providerId="ADAL" clId="{CD51D8F5-87DA-4C61-8BD8-768A3A7FDBC2}" dt="2023-05-16T17:46:48.485" v="1343" actId="478"/>
          <ac:spMkLst>
            <pc:docMk/>
            <pc:sldMk cId="91779977" sldId="301"/>
            <ac:spMk id="123" creationId="{00000000-0000-0000-0000-000000000000}"/>
          </ac:spMkLst>
        </pc:spChg>
        <pc:grpChg chg="add mod">
          <ac:chgData name="Paulson, Benjamin" userId="99163260-8570-4272-b6a0-76c2cc661959" providerId="ADAL" clId="{CD51D8F5-87DA-4C61-8BD8-768A3A7FDBC2}" dt="2023-05-17T06:28:08.664" v="6226" actId="164"/>
          <ac:grpSpMkLst>
            <pc:docMk/>
            <pc:sldMk cId="91779977" sldId="301"/>
            <ac:grpSpMk id="28" creationId="{AA364386-9B88-93F6-A09D-F3B243A30310}"/>
          </ac:grpSpMkLst>
        </pc:grpChg>
        <pc:picChg chg="del">
          <ac:chgData name="Paulson, Benjamin" userId="99163260-8570-4272-b6a0-76c2cc661959" providerId="ADAL" clId="{CD51D8F5-87DA-4C61-8BD8-768A3A7FDBC2}" dt="2023-05-16T17:46:47.583" v="1342" actId="478"/>
          <ac:picMkLst>
            <pc:docMk/>
            <pc:sldMk cId="91779977" sldId="301"/>
            <ac:picMk id="1026" creationId="{47F52546-92E5-B403-312D-07D6C4240EEC}"/>
          </ac:picMkLst>
        </pc:picChg>
        <pc:picChg chg="add del mod">
          <ac:chgData name="Paulson, Benjamin" userId="99163260-8570-4272-b6a0-76c2cc661959" providerId="ADAL" clId="{CD51D8F5-87DA-4C61-8BD8-768A3A7FDBC2}" dt="2023-05-17T06:28:08.664" v="6226" actId="164"/>
          <ac:picMkLst>
            <pc:docMk/>
            <pc:sldMk cId="91779977" sldId="301"/>
            <ac:picMk id="3074" creationId="{D2F2F163-0DAC-26DB-6A7C-951B08DCCCF2}"/>
          </ac:picMkLst>
        </pc:picChg>
        <pc:picChg chg="add del mod">
          <ac:chgData name="Paulson, Benjamin" userId="99163260-8570-4272-b6a0-76c2cc661959" providerId="ADAL" clId="{CD51D8F5-87DA-4C61-8BD8-768A3A7FDBC2}" dt="2023-05-16T17:48:00.706" v="1361"/>
          <ac:picMkLst>
            <pc:docMk/>
            <pc:sldMk cId="91779977" sldId="301"/>
            <ac:picMk id="3076" creationId="{6CFEE657-F412-B495-A335-AF182CBD6C9E}"/>
          </ac:picMkLst>
        </pc:picChg>
        <pc:inkChg chg="add del">
          <ac:chgData name="Paulson, Benjamin" userId="99163260-8570-4272-b6a0-76c2cc661959" providerId="ADAL" clId="{CD51D8F5-87DA-4C61-8BD8-768A3A7FDBC2}" dt="2023-05-16T17:46:42.901" v="1337"/>
          <ac:inkMkLst>
            <pc:docMk/>
            <pc:sldMk cId="91779977" sldId="301"/>
            <ac:inkMk id="2" creationId="{45A11316-A4F1-CEE6-0EE2-E9FFA21C30E8}"/>
          </ac:inkMkLst>
        </pc:inkChg>
        <pc:inkChg chg="add del">
          <ac:chgData name="Paulson, Benjamin" userId="99163260-8570-4272-b6a0-76c2cc661959" providerId="ADAL" clId="{CD51D8F5-87DA-4C61-8BD8-768A3A7FDBC2}" dt="2023-05-16T17:46:42.902" v="1338"/>
          <ac:inkMkLst>
            <pc:docMk/>
            <pc:sldMk cId="91779977" sldId="301"/>
            <ac:inkMk id="3" creationId="{ADE83900-7973-A780-8E7F-C557B9D42998}"/>
          </ac:inkMkLst>
        </pc:inkChg>
        <pc:cxnChg chg="add mod">
          <ac:chgData name="Paulson, Benjamin" userId="99163260-8570-4272-b6a0-76c2cc661959" providerId="ADAL" clId="{CD51D8F5-87DA-4C61-8BD8-768A3A7FDBC2}" dt="2023-05-17T01:53:46.160" v="1982" actId="1036"/>
          <ac:cxnSpMkLst>
            <pc:docMk/>
            <pc:sldMk cId="91779977" sldId="301"/>
            <ac:cxnSpMk id="14" creationId="{035CE5B1-DB84-C624-E6BC-3F2AECCC7B20}"/>
          </ac:cxnSpMkLst>
        </pc:cxnChg>
        <pc:cxnChg chg="add mod">
          <ac:chgData name="Paulson, Benjamin" userId="99163260-8570-4272-b6a0-76c2cc661959" providerId="ADAL" clId="{CD51D8F5-87DA-4C61-8BD8-768A3A7FDBC2}" dt="2023-05-17T01:53:46.160" v="1982" actId="1036"/>
          <ac:cxnSpMkLst>
            <pc:docMk/>
            <pc:sldMk cId="91779977" sldId="301"/>
            <ac:cxnSpMk id="16" creationId="{C2440A4F-A528-6802-2504-1B7E1F4212C9}"/>
          </ac:cxnSpMkLst>
        </pc:cxnChg>
        <pc:cxnChg chg="add mod">
          <ac:chgData name="Paulson, Benjamin" userId="99163260-8570-4272-b6a0-76c2cc661959" providerId="ADAL" clId="{CD51D8F5-87DA-4C61-8BD8-768A3A7FDBC2}" dt="2023-05-17T01:53:46.160" v="1982" actId="1036"/>
          <ac:cxnSpMkLst>
            <pc:docMk/>
            <pc:sldMk cId="91779977" sldId="301"/>
            <ac:cxnSpMk id="19" creationId="{76AF7016-0D82-87D3-1E28-55FE108EEC80}"/>
          </ac:cxnSpMkLst>
        </pc:cxnChg>
        <pc:cxnChg chg="add mod">
          <ac:chgData name="Paulson, Benjamin" userId="99163260-8570-4272-b6a0-76c2cc661959" providerId="ADAL" clId="{CD51D8F5-87DA-4C61-8BD8-768A3A7FDBC2}" dt="2023-05-17T01:53:46.160" v="1982" actId="1036"/>
          <ac:cxnSpMkLst>
            <pc:docMk/>
            <pc:sldMk cId="91779977" sldId="301"/>
            <ac:cxnSpMk id="21" creationId="{D6ED2256-BCA2-3B6E-AEB3-7B5FE04FED47}"/>
          </ac:cxnSpMkLst>
        </pc:cxnChg>
        <pc:cxnChg chg="add mod">
          <ac:chgData name="Paulson, Benjamin" userId="99163260-8570-4272-b6a0-76c2cc661959" providerId="ADAL" clId="{CD51D8F5-87DA-4C61-8BD8-768A3A7FDBC2}" dt="2023-05-17T01:53:46.160" v="1982" actId="1036"/>
          <ac:cxnSpMkLst>
            <pc:docMk/>
            <pc:sldMk cId="91779977" sldId="301"/>
            <ac:cxnSpMk id="24" creationId="{6B23A0F3-06B3-1AF9-9A3C-624DFE5E6C5D}"/>
          </ac:cxnSpMkLst>
        </pc:cxnChg>
        <pc:cxnChg chg="del">
          <ac:chgData name="Paulson, Benjamin" userId="99163260-8570-4272-b6a0-76c2cc661959" providerId="ADAL" clId="{CD51D8F5-87DA-4C61-8BD8-768A3A7FDBC2}" dt="2023-05-16T17:46:51.635" v="1347" actId="478"/>
          <ac:cxnSpMkLst>
            <pc:docMk/>
            <pc:sldMk cId="91779977" sldId="301"/>
            <ac:cxnSpMk id="120" creationId="{00000000-0000-0000-0000-000000000000}"/>
          </ac:cxnSpMkLst>
        </pc:cxnChg>
        <pc:cxnChg chg="del mod">
          <ac:chgData name="Paulson, Benjamin" userId="99163260-8570-4272-b6a0-76c2cc661959" providerId="ADAL" clId="{CD51D8F5-87DA-4C61-8BD8-768A3A7FDBC2}" dt="2023-05-16T17:46:50.251" v="1345" actId="478"/>
          <ac:cxnSpMkLst>
            <pc:docMk/>
            <pc:sldMk cId="91779977" sldId="301"/>
            <ac:cxnSpMk id="121" creationId="{00000000-0000-0000-0000-000000000000}"/>
          </ac:cxnSpMkLst>
        </pc:cxnChg>
        <pc:cxnChg chg="del mod">
          <ac:chgData name="Paulson, Benjamin" userId="99163260-8570-4272-b6a0-76c2cc661959" providerId="ADAL" clId="{CD51D8F5-87DA-4C61-8BD8-768A3A7FDBC2}" dt="2023-05-16T17:46:50.626" v="1346" actId="478"/>
          <ac:cxnSpMkLst>
            <pc:docMk/>
            <pc:sldMk cId="91779977" sldId="301"/>
            <ac:cxnSpMk id="122" creationId="{00000000-0000-0000-0000-000000000000}"/>
          </ac:cxnSpMkLst>
        </pc:cxnChg>
      </pc:sldChg>
      <pc:sldChg chg="addSp delSp modSp add del mod modTransition delAnim">
        <pc:chgData name="Paulson, Benjamin" userId="99163260-8570-4272-b6a0-76c2cc661959" providerId="ADAL" clId="{CD51D8F5-87DA-4C61-8BD8-768A3A7FDBC2}" dt="2023-05-17T01:51:50.977" v="1871" actId="47"/>
        <pc:sldMkLst>
          <pc:docMk/>
          <pc:sldMk cId="460953080" sldId="302"/>
        </pc:sldMkLst>
        <pc:spChg chg="del">
          <ac:chgData name="Paulson, Benjamin" userId="99163260-8570-4272-b6a0-76c2cc661959" providerId="ADAL" clId="{CD51D8F5-87DA-4C61-8BD8-768A3A7FDBC2}" dt="2023-05-17T01:49:58.190" v="1830" actId="478"/>
          <ac:spMkLst>
            <pc:docMk/>
            <pc:sldMk cId="460953080" sldId="302"/>
            <ac:spMk id="5" creationId="{9FCAB22E-F9F9-337A-3EF2-AC825B8B51B2}"/>
          </ac:spMkLst>
        </pc:spChg>
        <pc:spChg chg="del">
          <ac:chgData name="Paulson, Benjamin" userId="99163260-8570-4272-b6a0-76c2cc661959" providerId="ADAL" clId="{CD51D8F5-87DA-4C61-8BD8-768A3A7FDBC2}" dt="2023-05-17T01:49:59.448" v="1831" actId="478"/>
          <ac:spMkLst>
            <pc:docMk/>
            <pc:sldMk cId="460953080" sldId="302"/>
            <ac:spMk id="6" creationId="{A414937D-E173-EBDF-0890-B560BEE94270}"/>
          </ac:spMkLst>
        </pc:spChg>
        <pc:spChg chg="del">
          <ac:chgData name="Paulson, Benjamin" userId="99163260-8570-4272-b6a0-76c2cc661959" providerId="ADAL" clId="{CD51D8F5-87DA-4C61-8BD8-768A3A7FDBC2}" dt="2023-05-17T01:49:59.817" v="1832" actId="478"/>
          <ac:spMkLst>
            <pc:docMk/>
            <pc:sldMk cId="460953080" sldId="302"/>
            <ac:spMk id="7" creationId="{DBB1B398-AE2C-5CFB-563B-DCFFA19A6218}"/>
          </ac:spMkLst>
        </pc:spChg>
        <pc:spChg chg="del mod">
          <ac:chgData name="Paulson, Benjamin" userId="99163260-8570-4272-b6a0-76c2cc661959" providerId="ADAL" clId="{CD51D8F5-87DA-4C61-8BD8-768A3A7FDBC2}" dt="2023-05-17T01:50:01.081" v="1834" actId="478"/>
          <ac:spMkLst>
            <pc:docMk/>
            <pc:sldMk cId="460953080" sldId="302"/>
            <ac:spMk id="8" creationId="{60979EB9-ED88-9468-8F94-9690D6862BF6}"/>
          </ac:spMkLst>
        </pc:spChg>
        <pc:spChg chg="del">
          <ac:chgData name="Paulson, Benjamin" userId="99163260-8570-4272-b6a0-76c2cc661959" providerId="ADAL" clId="{CD51D8F5-87DA-4C61-8BD8-768A3A7FDBC2}" dt="2023-05-17T01:50:06.616" v="1842" actId="478"/>
          <ac:spMkLst>
            <pc:docMk/>
            <pc:sldMk cId="460953080" sldId="302"/>
            <ac:spMk id="9" creationId="{74B3654B-89DB-4123-689B-40C317A8E612}"/>
          </ac:spMkLst>
        </pc:spChg>
        <pc:spChg chg="del">
          <ac:chgData name="Paulson, Benjamin" userId="99163260-8570-4272-b6a0-76c2cc661959" providerId="ADAL" clId="{CD51D8F5-87DA-4C61-8BD8-768A3A7FDBC2}" dt="2023-05-17T01:50:01.898" v="1835" actId="478"/>
          <ac:spMkLst>
            <pc:docMk/>
            <pc:sldMk cId="460953080" sldId="302"/>
            <ac:spMk id="10" creationId="{B8ABD638-DEFB-7722-C050-D80566FAED1D}"/>
          </ac:spMkLst>
        </pc:spChg>
        <pc:spChg chg="del">
          <ac:chgData name="Paulson, Benjamin" userId="99163260-8570-4272-b6a0-76c2cc661959" providerId="ADAL" clId="{CD51D8F5-87DA-4C61-8BD8-768A3A7FDBC2}" dt="2023-05-17T01:50:05.848" v="1841" actId="478"/>
          <ac:spMkLst>
            <pc:docMk/>
            <pc:sldMk cId="460953080" sldId="302"/>
            <ac:spMk id="11" creationId="{116DA101-65B4-A6A3-7F29-E00EEB5577F8}"/>
          </ac:spMkLst>
        </pc:spChg>
        <pc:spChg chg="del mod">
          <ac:chgData name="Paulson, Benjamin" userId="99163260-8570-4272-b6a0-76c2cc661959" providerId="ADAL" clId="{CD51D8F5-87DA-4C61-8BD8-768A3A7FDBC2}" dt="2023-05-17T01:50:04.565" v="1840" actId="478"/>
          <ac:spMkLst>
            <pc:docMk/>
            <pc:sldMk cId="460953080" sldId="302"/>
            <ac:spMk id="12" creationId="{7338CB92-0F63-D261-0F68-7E7A4C99670F}"/>
          </ac:spMkLst>
        </pc:spChg>
        <pc:picChg chg="add del mod">
          <ac:chgData name="Paulson, Benjamin" userId="99163260-8570-4272-b6a0-76c2cc661959" providerId="ADAL" clId="{CD51D8F5-87DA-4C61-8BD8-768A3A7FDBC2}" dt="2023-05-17T01:51:49.156" v="1870" actId="21"/>
          <ac:picMkLst>
            <pc:docMk/>
            <pc:sldMk cId="460953080" sldId="302"/>
            <ac:picMk id="2" creationId="{C1D95BB4-F539-20B2-0DBA-489E0AD0446F}"/>
          </ac:picMkLst>
        </pc:picChg>
        <pc:picChg chg="del mod">
          <ac:chgData name="Paulson, Benjamin" userId="99163260-8570-4272-b6a0-76c2cc661959" providerId="ADAL" clId="{CD51D8F5-87DA-4C61-8BD8-768A3A7FDBC2}" dt="2023-05-17T01:50:30.080" v="1856" actId="478"/>
          <ac:picMkLst>
            <pc:docMk/>
            <pc:sldMk cId="460953080" sldId="302"/>
            <ac:picMk id="3074" creationId="{D2F2F163-0DAC-26DB-6A7C-951B08DCCCF2}"/>
          </ac:picMkLst>
        </pc:picChg>
        <pc:cxnChg chg="del">
          <ac:chgData name="Paulson, Benjamin" userId="99163260-8570-4272-b6a0-76c2cc661959" providerId="ADAL" clId="{CD51D8F5-87DA-4C61-8BD8-768A3A7FDBC2}" dt="2023-05-17T01:50:08.348" v="1844" actId="478"/>
          <ac:cxnSpMkLst>
            <pc:docMk/>
            <pc:sldMk cId="460953080" sldId="302"/>
            <ac:cxnSpMk id="14" creationId="{035CE5B1-DB84-C624-E6BC-3F2AECCC7B20}"/>
          </ac:cxnSpMkLst>
        </pc:cxnChg>
        <pc:cxnChg chg="del">
          <ac:chgData name="Paulson, Benjamin" userId="99163260-8570-4272-b6a0-76c2cc661959" providerId="ADAL" clId="{CD51D8F5-87DA-4C61-8BD8-768A3A7FDBC2}" dt="2023-05-17T01:50:07.847" v="1843" actId="478"/>
          <ac:cxnSpMkLst>
            <pc:docMk/>
            <pc:sldMk cId="460953080" sldId="302"/>
            <ac:cxnSpMk id="16" creationId="{C2440A4F-A528-6802-2504-1B7E1F4212C9}"/>
          </ac:cxnSpMkLst>
        </pc:cxnChg>
        <pc:cxnChg chg="del">
          <ac:chgData name="Paulson, Benjamin" userId="99163260-8570-4272-b6a0-76c2cc661959" providerId="ADAL" clId="{CD51D8F5-87DA-4C61-8BD8-768A3A7FDBC2}" dt="2023-05-17T01:50:02.914" v="1837" actId="478"/>
          <ac:cxnSpMkLst>
            <pc:docMk/>
            <pc:sldMk cId="460953080" sldId="302"/>
            <ac:cxnSpMk id="19" creationId="{76AF7016-0D82-87D3-1E28-55FE108EEC80}"/>
          </ac:cxnSpMkLst>
        </pc:cxnChg>
        <pc:cxnChg chg="del">
          <ac:chgData name="Paulson, Benjamin" userId="99163260-8570-4272-b6a0-76c2cc661959" providerId="ADAL" clId="{CD51D8F5-87DA-4C61-8BD8-768A3A7FDBC2}" dt="2023-05-17T01:50:03.555" v="1838" actId="478"/>
          <ac:cxnSpMkLst>
            <pc:docMk/>
            <pc:sldMk cId="460953080" sldId="302"/>
            <ac:cxnSpMk id="21" creationId="{D6ED2256-BCA2-3B6E-AEB3-7B5FE04FED47}"/>
          </ac:cxnSpMkLst>
        </pc:cxnChg>
        <pc:cxnChg chg="del">
          <ac:chgData name="Paulson, Benjamin" userId="99163260-8570-4272-b6a0-76c2cc661959" providerId="ADAL" clId="{CD51D8F5-87DA-4C61-8BD8-768A3A7FDBC2}" dt="2023-05-17T01:50:02.473" v="1836" actId="478"/>
          <ac:cxnSpMkLst>
            <pc:docMk/>
            <pc:sldMk cId="460953080" sldId="302"/>
            <ac:cxnSpMk id="24" creationId="{6B23A0F3-06B3-1AF9-9A3C-624DFE5E6C5D}"/>
          </ac:cxnSpMkLst>
        </pc:cxnChg>
      </pc:sldChg>
      <pc:sldChg chg="addSp delSp modSp new mod modTransition modAnim">
        <pc:chgData name="Paulson, Benjamin" userId="99163260-8570-4272-b6a0-76c2cc661959" providerId="ADAL" clId="{CD51D8F5-87DA-4C61-8BD8-768A3A7FDBC2}" dt="2023-05-17T02:52:38.453" v="2910"/>
        <pc:sldMkLst>
          <pc:docMk/>
          <pc:sldMk cId="1125709967" sldId="303"/>
        </pc:sldMkLst>
        <pc:spChg chg="add del mod ord">
          <ac:chgData name="Paulson, Benjamin" userId="99163260-8570-4272-b6a0-76c2cc661959" providerId="ADAL" clId="{CD51D8F5-87DA-4C61-8BD8-768A3A7FDBC2}" dt="2023-05-17T02:40:28.158" v="2733"/>
          <ac:spMkLst>
            <pc:docMk/>
            <pc:sldMk cId="1125709967" sldId="303"/>
            <ac:spMk id="3" creationId="{06AFB8AA-3333-FEA1-D653-B0B357FFB190}"/>
          </ac:spMkLst>
        </pc:spChg>
        <pc:spChg chg="add mod">
          <ac:chgData name="Paulson, Benjamin" userId="99163260-8570-4272-b6a0-76c2cc661959" providerId="ADAL" clId="{CD51D8F5-87DA-4C61-8BD8-768A3A7FDBC2}" dt="2023-05-17T02:17:15.250" v="2119" actId="1035"/>
          <ac:spMkLst>
            <pc:docMk/>
            <pc:sldMk cId="1125709967" sldId="303"/>
            <ac:spMk id="5" creationId="{9C7D1369-8151-7CF8-341B-B59501550AC1}"/>
          </ac:spMkLst>
        </pc:spChg>
        <pc:spChg chg="add mod">
          <ac:chgData name="Paulson, Benjamin" userId="99163260-8570-4272-b6a0-76c2cc661959" providerId="ADAL" clId="{CD51D8F5-87DA-4C61-8BD8-768A3A7FDBC2}" dt="2023-05-17T02:17:20.311" v="2123" actId="1035"/>
          <ac:spMkLst>
            <pc:docMk/>
            <pc:sldMk cId="1125709967" sldId="303"/>
            <ac:spMk id="6" creationId="{039BA90F-AD75-1054-6965-DDB01563EF94}"/>
          </ac:spMkLst>
        </pc:spChg>
        <pc:spChg chg="add del mod">
          <ac:chgData name="Paulson, Benjamin" userId="99163260-8570-4272-b6a0-76c2cc661959" providerId="ADAL" clId="{CD51D8F5-87DA-4C61-8BD8-768A3A7FDBC2}" dt="2023-05-17T02:32:22.270" v="2496" actId="478"/>
          <ac:spMkLst>
            <pc:docMk/>
            <pc:sldMk cId="1125709967" sldId="303"/>
            <ac:spMk id="7" creationId="{90686D35-956B-049C-BDCE-ABCA53BC4870}"/>
          </ac:spMkLst>
        </pc:spChg>
        <pc:spChg chg="add del mod">
          <ac:chgData name="Paulson, Benjamin" userId="99163260-8570-4272-b6a0-76c2cc661959" providerId="ADAL" clId="{CD51D8F5-87DA-4C61-8BD8-768A3A7FDBC2}" dt="2023-05-17T02:32:23.205" v="2497" actId="478"/>
          <ac:spMkLst>
            <pc:docMk/>
            <pc:sldMk cId="1125709967" sldId="303"/>
            <ac:spMk id="8" creationId="{7E3E5283-B138-9E4D-7E4B-E9B9F868AC23}"/>
          </ac:spMkLst>
        </pc:spChg>
        <pc:spChg chg="add del mod">
          <ac:chgData name="Paulson, Benjamin" userId="99163260-8570-4272-b6a0-76c2cc661959" providerId="ADAL" clId="{CD51D8F5-87DA-4C61-8BD8-768A3A7FDBC2}" dt="2023-05-17T02:32:23.548" v="2498" actId="478"/>
          <ac:spMkLst>
            <pc:docMk/>
            <pc:sldMk cId="1125709967" sldId="303"/>
            <ac:spMk id="9" creationId="{BD983D5F-2B18-E937-255A-CD534B82B1B5}"/>
          </ac:spMkLst>
        </pc:spChg>
        <pc:spChg chg="add del mod">
          <ac:chgData name="Paulson, Benjamin" userId="99163260-8570-4272-b6a0-76c2cc661959" providerId="ADAL" clId="{CD51D8F5-87DA-4C61-8BD8-768A3A7FDBC2}" dt="2023-05-17T02:32:27.439" v="2501" actId="478"/>
          <ac:spMkLst>
            <pc:docMk/>
            <pc:sldMk cId="1125709967" sldId="303"/>
            <ac:spMk id="10" creationId="{D2EA2412-3F87-229E-FA43-325449AC1171}"/>
          </ac:spMkLst>
        </pc:spChg>
        <pc:spChg chg="add del mod">
          <ac:chgData name="Paulson, Benjamin" userId="99163260-8570-4272-b6a0-76c2cc661959" providerId="ADAL" clId="{CD51D8F5-87DA-4C61-8BD8-768A3A7FDBC2}" dt="2023-05-17T02:32:28.073" v="2502" actId="478"/>
          <ac:spMkLst>
            <pc:docMk/>
            <pc:sldMk cId="1125709967" sldId="303"/>
            <ac:spMk id="11" creationId="{3C8B3AC5-5B02-2E9F-C830-96A5174F0FD9}"/>
          </ac:spMkLst>
        </pc:spChg>
        <pc:spChg chg="add del mod">
          <ac:chgData name="Paulson, Benjamin" userId="99163260-8570-4272-b6a0-76c2cc661959" providerId="ADAL" clId="{CD51D8F5-87DA-4C61-8BD8-768A3A7FDBC2}" dt="2023-05-17T02:26:58.901" v="2308" actId="478"/>
          <ac:spMkLst>
            <pc:docMk/>
            <pc:sldMk cId="1125709967" sldId="303"/>
            <ac:spMk id="12" creationId="{75735B66-9C98-6ADD-509F-A876990A4123}"/>
          </ac:spMkLst>
        </pc:spChg>
        <pc:spChg chg="add del mod">
          <ac:chgData name="Paulson, Benjamin" userId="99163260-8570-4272-b6a0-76c2cc661959" providerId="ADAL" clId="{CD51D8F5-87DA-4C61-8BD8-768A3A7FDBC2}" dt="2023-05-17T02:26:58.062" v="2307" actId="478"/>
          <ac:spMkLst>
            <pc:docMk/>
            <pc:sldMk cId="1125709967" sldId="303"/>
            <ac:spMk id="13" creationId="{CB5501F1-746E-07AE-2783-D68829BBE85D}"/>
          </ac:spMkLst>
        </pc:spChg>
        <pc:spChg chg="add del mod">
          <ac:chgData name="Paulson, Benjamin" userId="99163260-8570-4272-b6a0-76c2cc661959" providerId="ADAL" clId="{CD51D8F5-87DA-4C61-8BD8-768A3A7FDBC2}" dt="2023-05-17T02:26:58.062" v="2307" actId="478"/>
          <ac:spMkLst>
            <pc:docMk/>
            <pc:sldMk cId="1125709967" sldId="303"/>
            <ac:spMk id="14" creationId="{E4D91227-51E3-78EF-AA5A-92D47BAC2613}"/>
          </ac:spMkLst>
        </pc:spChg>
        <pc:spChg chg="add del mod">
          <ac:chgData name="Paulson, Benjamin" userId="99163260-8570-4272-b6a0-76c2cc661959" providerId="ADAL" clId="{CD51D8F5-87DA-4C61-8BD8-768A3A7FDBC2}" dt="2023-05-17T02:26:58.062" v="2307" actId="478"/>
          <ac:spMkLst>
            <pc:docMk/>
            <pc:sldMk cId="1125709967" sldId="303"/>
            <ac:spMk id="15" creationId="{C81C4994-BB45-09B3-3B71-21706A7598EA}"/>
          </ac:spMkLst>
        </pc:spChg>
        <pc:spChg chg="add del mod">
          <ac:chgData name="Paulson, Benjamin" userId="99163260-8570-4272-b6a0-76c2cc661959" providerId="ADAL" clId="{CD51D8F5-87DA-4C61-8BD8-768A3A7FDBC2}" dt="2023-05-17T02:26:58.062" v="2307" actId="478"/>
          <ac:spMkLst>
            <pc:docMk/>
            <pc:sldMk cId="1125709967" sldId="303"/>
            <ac:spMk id="16" creationId="{083D5079-D5E3-8BAF-B4B2-5151185CD5D6}"/>
          </ac:spMkLst>
        </pc:spChg>
        <pc:spChg chg="add del mod">
          <ac:chgData name="Paulson, Benjamin" userId="99163260-8570-4272-b6a0-76c2cc661959" providerId="ADAL" clId="{CD51D8F5-87DA-4C61-8BD8-768A3A7FDBC2}" dt="2023-05-17T02:32:36.612" v="2510" actId="478"/>
          <ac:spMkLst>
            <pc:docMk/>
            <pc:sldMk cId="1125709967" sldId="303"/>
            <ac:spMk id="21" creationId="{622D7DAC-0B68-FCD7-A314-FD6997C10306}"/>
          </ac:spMkLst>
        </pc:spChg>
        <pc:spChg chg="add del mod ord">
          <ac:chgData name="Paulson, Benjamin" userId="99163260-8570-4272-b6a0-76c2cc661959" providerId="ADAL" clId="{CD51D8F5-87DA-4C61-8BD8-768A3A7FDBC2}" dt="2023-05-17T02:21:27.581" v="2190" actId="478"/>
          <ac:spMkLst>
            <pc:docMk/>
            <pc:sldMk cId="1125709967" sldId="303"/>
            <ac:spMk id="22" creationId="{CF7E6DFF-20A1-A0AA-C753-8DD0FED9B1EC}"/>
          </ac:spMkLst>
        </pc:spChg>
        <pc:spChg chg="add del mod">
          <ac:chgData name="Paulson, Benjamin" userId="99163260-8570-4272-b6a0-76c2cc661959" providerId="ADAL" clId="{CD51D8F5-87DA-4C61-8BD8-768A3A7FDBC2}" dt="2023-05-17T02:19:24.670" v="2133" actId="478"/>
          <ac:spMkLst>
            <pc:docMk/>
            <pc:sldMk cId="1125709967" sldId="303"/>
            <ac:spMk id="23" creationId="{CA7CD1A3-50B0-437B-F10B-DC4E57646E10}"/>
          </ac:spMkLst>
        </pc:spChg>
        <pc:spChg chg="add mod">
          <ac:chgData name="Paulson, Benjamin" userId="99163260-8570-4272-b6a0-76c2cc661959" providerId="ADAL" clId="{CD51D8F5-87DA-4C61-8BD8-768A3A7FDBC2}" dt="2023-05-17T02:33:38.892" v="2558" actId="1035"/>
          <ac:spMkLst>
            <pc:docMk/>
            <pc:sldMk cId="1125709967" sldId="303"/>
            <ac:spMk id="24" creationId="{8B3F7537-89D4-AFE3-639C-72E347BB752C}"/>
          </ac:spMkLst>
        </pc:spChg>
        <pc:spChg chg="add mod">
          <ac:chgData name="Paulson, Benjamin" userId="99163260-8570-4272-b6a0-76c2cc661959" providerId="ADAL" clId="{CD51D8F5-87DA-4C61-8BD8-768A3A7FDBC2}" dt="2023-05-17T02:33:38.892" v="2558" actId="1035"/>
          <ac:spMkLst>
            <pc:docMk/>
            <pc:sldMk cId="1125709967" sldId="303"/>
            <ac:spMk id="25" creationId="{EE9F3ABA-FC35-FA2F-92E9-49A623245E77}"/>
          </ac:spMkLst>
        </pc:spChg>
        <pc:spChg chg="add mod">
          <ac:chgData name="Paulson, Benjamin" userId="99163260-8570-4272-b6a0-76c2cc661959" providerId="ADAL" clId="{CD51D8F5-87DA-4C61-8BD8-768A3A7FDBC2}" dt="2023-05-17T02:33:38.892" v="2558" actId="1035"/>
          <ac:spMkLst>
            <pc:docMk/>
            <pc:sldMk cId="1125709967" sldId="303"/>
            <ac:spMk id="26" creationId="{CA19B411-B7CA-DD76-AB46-843B2213B00B}"/>
          </ac:spMkLst>
        </pc:spChg>
        <pc:spChg chg="add mod">
          <ac:chgData name="Paulson, Benjamin" userId="99163260-8570-4272-b6a0-76c2cc661959" providerId="ADAL" clId="{CD51D8F5-87DA-4C61-8BD8-768A3A7FDBC2}" dt="2023-05-17T02:33:38.892" v="2558" actId="1035"/>
          <ac:spMkLst>
            <pc:docMk/>
            <pc:sldMk cId="1125709967" sldId="303"/>
            <ac:spMk id="27" creationId="{107815CB-FFDE-ADD9-FAEE-CE0BE3B3478D}"/>
          </ac:spMkLst>
        </pc:spChg>
        <pc:spChg chg="add mod">
          <ac:chgData name="Paulson, Benjamin" userId="99163260-8570-4272-b6a0-76c2cc661959" providerId="ADAL" clId="{CD51D8F5-87DA-4C61-8BD8-768A3A7FDBC2}" dt="2023-05-17T02:33:38.892" v="2558" actId="1035"/>
          <ac:spMkLst>
            <pc:docMk/>
            <pc:sldMk cId="1125709967" sldId="303"/>
            <ac:spMk id="28" creationId="{D307C673-BE9F-AF1F-17A7-58844938301F}"/>
          </ac:spMkLst>
        </pc:spChg>
        <pc:spChg chg="add mod">
          <ac:chgData name="Paulson, Benjamin" userId="99163260-8570-4272-b6a0-76c2cc661959" providerId="ADAL" clId="{CD51D8F5-87DA-4C61-8BD8-768A3A7FDBC2}" dt="2023-05-17T02:37:40.394" v="2721" actId="1076"/>
          <ac:spMkLst>
            <pc:docMk/>
            <pc:sldMk cId="1125709967" sldId="303"/>
            <ac:spMk id="29" creationId="{51E6C95B-B96E-0127-27C5-6380A756F920}"/>
          </ac:spMkLst>
        </pc:spChg>
        <pc:spChg chg="add del mod ord">
          <ac:chgData name="Paulson, Benjamin" userId="99163260-8570-4272-b6a0-76c2cc661959" providerId="ADAL" clId="{CD51D8F5-87DA-4C61-8BD8-768A3A7FDBC2}" dt="2023-05-17T02:21:26.140" v="2189" actId="478"/>
          <ac:spMkLst>
            <pc:docMk/>
            <pc:sldMk cId="1125709967" sldId="303"/>
            <ac:spMk id="30" creationId="{E4375060-FDFC-E5C1-78E4-2E9E243317D9}"/>
          </ac:spMkLst>
        </pc:spChg>
        <pc:spChg chg="add del mod">
          <ac:chgData name="Paulson, Benjamin" userId="99163260-8570-4272-b6a0-76c2cc661959" providerId="ADAL" clId="{CD51D8F5-87DA-4C61-8BD8-768A3A7FDBC2}" dt="2023-05-17T02:26:58.062" v="2307" actId="478"/>
          <ac:spMkLst>
            <pc:docMk/>
            <pc:sldMk cId="1125709967" sldId="303"/>
            <ac:spMk id="31" creationId="{2C808BE6-094F-85A2-DA2D-C5B2C626F60B}"/>
          </ac:spMkLst>
        </pc:spChg>
        <pc:spChg chg="add del mod">
          <ac:chgData name="Paulson, Benjamin" userId="99163260-8570-4272-b6a0-76c2cc661959" providerId="ADAL" clId="{CD51D8F5-87DA-4C61-8BD8-768A3A7FDBC2}" dt="2023-05-17T02:26:58.062" v="2307" actId="478"/>
          <ac:spMkLst>
            <pc:docMk/>
            <pc:sldMk cId="1125709967" sldId="303"/>
            <ac:spMk id="32" creationId="{3C0D8D8E-7487-8D12-5165-0D5BC2BB0A06}"/>
          </ac:spMkLst>
        </pc:spChg>
        <pc:spChg chg="add del mod">
          <ac:chgData name="Paulson, Benjamin" userId="99163260-8570-4272-b6a0-76c2cc661959" providerId="ADAL" clId="{CD51D8F5-87DA-4C61-8BD8-768A3A7FDBC2}" dt="2023-05-17T02:26:58.062" v="2307" actId="478"/>
          <ac:spMkLst>
            <pc:docMk/>
            <pc:sldMk cId="1125709967" sldId="303"/>
            <ac:spMk id="33" creationId="{201335FA-1A86-5589-8E66-E3395121D8A9}"/>
          </ac:spMkLst>
        </pc:spChg>
        <pc:spChg chg="add del mod">
          <ac:chgData name="Paulson, Benjamin" userId="99163260-8570-4272-b6a0-76c2cc661959" providerId="ADAL" clId="{CD51D8F5-87DA-4C61-8BD8-768A3A7FDBC2}" dt="2023-05-17T02:26:58.062" v="2307" actId="478"/>
          <ac:spMkLst>
            <pc:docMk/>
            <pc:sldMk cId="1125709967" sldId="303"/>
            <ac:spMk id="34" creationId="{2FE83ED3-9FCA-DBFF-068F-4BA3CA500472}"/>
          </ac:spMkLst>
        </pc:spChg>
        <pc:spChg chg="add del mod">
          <ac:chgData name="Paulson, Benjamin" userId="99163260-8570-4272-b6a0-76c2cc661959" providerId="ADAL" clId="{CD51D8F5-87DA-4C61-8BD8-768A3A7FDBC2}" dt="2023-05-17T02:26:58.062" v="2307" actId="478"/>
          <ac:spMkLst>
            <pc:docMk/>
            <pc:sldMk cId="1125709967" sldId="303"/>
            <ac:spMk id="35" creationId="{23234E39-ECF8-A3C3-8925-A805E7A3929F}"/>
          </ac:spMkLst>
        </pc:spChg>
        <pc:spChg chg="add del mod ord">
          <ac:chgData name="Paulson, Benjamin" userId="99163260-8570-4272-b6a0-76c2cc661959" providerId="ADAL" clId="{CD51D8F5-87DA-4C61-8BD8-768A3A7FDBC2}" dt="2023-05-17T02:34:03.898" v="2567" actId="478"/>
          <ac:spMkLst>
            <pc:docMk/>
            <pc:sldMk cId="1125709967" sldId="303"/>
            <ac:spMk id="36" creationId="{CFF342D7-C0B8-9402-B461-6ECFAE3972D0}"/>
          </ac:spMkLst>
        </pc:spChg>
        <pc:spChg chg="add mod">
          <ac:chgData name="Paulson, Benjamin" userId="99163260-8570-4272-b6a0-76c2cc661959" providerId="ADAL" clId="{CD51D8F5-87DA-4C61-8BD8-768A3A7FDBC2}" dt="2023-05-17T02:34:29.519" v="2599" actId="1037"/>
          <ac:spMkLst>
            <pc:docMk/>
            <pc:sldMk cId="1125709967" sldId="303"/>
            <ac:spMk id="37" creationId="{0F0D808A-EA80-4025-D195-DC664A55D120}"/>
          </ac:spMkLst>
        </pc:spChg>
        <pc:spChg chg="add del mod">
          <ac:chgData name="Paulson, Benjamin" userId="99163260-8570-4272-b6a0-76c2cc661959" providerId="ADAL" clId="{CD51D8F5-87DA-4C61-8BD8-768A3A7FDBC2}" dt="2023-05-17T02:32:28.579" v="2503" actId="478"/>
          <ac:spMkLst>
            <pc:docMk/>
            <pc:sldMk cId="1125709967" sldId="303"/>
            <ac:spMk id="38" creationId="{5F758AD5-7270-9413-33F0-A3557F2E24C1}"/>
          </ac:spMkLst>
        </pc:spChg>
        <pc:spChg chg="add del mod">
          <ac:chgData name="Paulson, Benjamin" userId="99163260-8570-4272-b6a0-76c2cc661959" providerId="ADAL" clId="{CD51D8F5-87DA-4C61-8BD8-768A3A7FDBC2}" dt="2023-05-17T02:32:29.307" v="2504" actId="478"/>
          <ac:spMkLst>
            <pc:docMk/>
            <pc:sldMk cId="1125709967" sldId="303"/>
            <ac:spMk id="39" creationId="{0C7311BF-F5ED-BD00-49BC-4A1C88EA6B1D}"/>
          </ac:spMkLst>
        </pc:spChg>
        <pc:spChg chg="add del mod">
          <ac:chgData name="Paulson, Benjamin" userId="99163260-8570-4272-b6a0-76c2cc661959" providerId="ADAL" clId="{CD51D8F5-87DA-4C61-8BD8-768A3A7FDBC2}" dt="2023-05-17T02:32:29.675" v="2505" actId="478"/>
          <ac:spMkLst>
            <pc:docMk/>
            <pc:sldMk cId="1125709967" sldId="303"/>
            <ac:spMk id="40" creationId="{FCA9BAAC-6A89-B671-61FF-74919C7B73F0}"/>
          </ac:spMkLst>
        </pc:spChg>
        <pc:spChg chg="add del mod">
          <ac:chgData name="Paulson, Benjamin" userId="99163260-8570-4272-b6a0-76c2cc661959" providerId="ADAL" clId="{CD51D8F5-87DA-4C61-8BD8-768A3A7FDBC2}" dt="2023-05-17T02:32:30.150" v="2506" actId="478"/>
          <ac:spMkLst>
            <pc:docMk/>
            <pc:sldMk cId="1125709967" sldId="303"/>
            <ac:spMk id="41" creationId="{210F099C-4DBC-B2E0-A191-5E509DDC90DF}"/>
          </ac:spMkLst>
        </pc:spChg>
        <pc:spChg chg="add del mod">
          <ac:chgData name="Paulson, Benjamin" userId="99163260-8570-4272-b6a0-76c2cc661959" providerId="ADAL" clId="{CD51D8F5-87DA-4C61-8BD8-768A3A7FDBC2}" dt="2023-05-17T02:32:30.872" v="2507" actId="478"/>
          <ac:spMkLst>
            <pc:docMk/>
            <pc:sldMk cId="1125709967" sldId="303"/>
            <ac:spMk id="42" creationId="{5D638073-2FEB-8EDB-8340-CDF7E1D9250C}"/>
          </ac:spMkLst>
        </pc:spChg>
        <pc:spChg chg="add del mod">
          <ac:chgData name="Paulson, Benjamin" userId="99163260-8570-4272-b6a0-76c2cc661959" providerId="ADAL" clId="{CD51D8F5-87DA-4C61-8BD8-768A3A7FDBC2}" dt="2023-05-17T02:35:30.203" v="2641" actId="478"/>
          <ac:spMkLst>
            <pc:docMk/>
            <pc:sldMk cId="1125709967" sldId="303"/>
            <ac:spMk id="43" creationId="{47957E99-8081-100C-F8FD-EE8798548007}"/>
          </ac:spMkLst>
        </pc:spChg>
        <pc:spChg chg="add del mod">
          <ac:chgData name="Paulson, Benjamin" userId="99163260-8570-4272-b6a0-76c2cc661959" providerId="ADAL" clId="{CD51D8F5-87DA-4C61-8BD8-768A3A7FDBC2}" dt="2023-05-17T02:35:32.533" v="2645" actId="478"/>
          <ac:spMkLst>
            <pc:docMk/>
            <pc:sldMk cId="1125709967" sldId="303"/>
            <ac:spMk id="44" creationId="{11F3D32B-E722-8085-822D-77840EB9954B}"/>
          </ac:spMkLst>
        </pc:spChg>
        <pc:spChg chg="add del mod">
          <ac:chgData name="Paulson, Benjamin" userId="99163260-8570-4272-b6a0-76c2cc661959" providerId="ADAL" clId="{CD51D8F5-87DA-4C61-8BD8-768A3A7FDBC2}" dt="2023-05-17T02:35:33.038" v="2646" actId="478"/>
          <ac:spMkLst>
            <pc:docMk/>
            <pc:sldMk cId="1125709967" sldId="303"/>
            <ac:spMk id="45" creationId="{7FE39949-2F95-35EF-5B22-6564EE612CA9}"/>
          </ac:spMkLst>
        </pc:spChg>
        <pc:spChg chg="add del mod">
          <ac:chgData name="Paulson, Benjamin" userId="99163260-8570-4272-b6a0-76c2cc661959" providerId="ADAL" clId="{CD51D8F5-87DA-4C61-8BD8-768A3A7FDBC2}" dt="2023-05-17T02:35:33.300" v="2647" actId="478"/>
          <ac:spMkLst>
            <pc:docMk/>
            <pc:sldMk cId="1125709967" sldId="303"/>
            <ac:spMk id="46" creationId="{CCDA7DD7-2626-3CAB-FDAD-F0DD42A2DB5A}"/>
          </ac:spMkLst>
        </pc:spChg>
        <pc:spChg chg="add del mod">
          <ac:chgData name="Paulson, Benjamin" userId="99163260-8570-4272-b6a0-76c2cc661959" providerId="ADAL" clId="{CD51D8F5-87DA-4C61-8BD8-768A3A7FDBC2}" dt="2023-05-17T02:35:33.648" v="2648" actId="478"/>
          <ac:spMkLst>
            <pc:docMk/>
            <pc:sldMk cId="1125709967" sldId="303"/>
            <ac:spMk id="47" creationId="{CE62CE67-F389-4A8F-09E7-F8880D2F6CFD}"/>
          </ac:spMkLst>
        </pc:spChg>
        <pc:spChg chg="add del mod">
          <ac:chgData name="Paulson, Benjamin" userId="99163260-8570-4272-b6a0-76c2cc661959" providerId="ADAL" clId="{CD51D8F5-87DA-4C61-8BD8-768A3A7FDBC2}" dt="2023-05-17T02:34:04.679" v="2568" actId="478"/>
          <ac:spMkLst>
            <pc:docMk/>
            <pc:sldMk cId="1125709967" sldId="303"/>
            <ac:spMk id="48" creationId="{2A9285A1-86E7-AB33-D985-2953767C8D7F}"/>
          </ac:spMkLst>
        </pc:spChg>
        <pc:spChg chg="add mod">
          <ac:chgData name="Paulson, Benjamin" userId="99163260-8570-4272-b6a0-76c2cc661959" providerId="ADAL" clId="{CD51D8F5-87DA-4C61-8BD8-768A3A7FDBC2}" dt="2023-05-17T02:36:58.068" v="2701" actId="1037"/>
          <ac:spMkLst>
            <pc:docMk/>
            <pc:sldMk cId="1125709967" sldId="303"/>
            <ac:spMk id="49" creationId="{EBE80311-46CB-50AA-5038-479F352BF3DB}"/>
          </ac:spMkLst>
        </pc:spChg>
        <pc:spChg chg="add mod">
          <ac:chgData name="Paulson, Benjamin" userId="99163260-8570-4272-b6a0-76c2cc661959" providerId="ADAL" clId="{CD51D8F5-87DA-4C61-8BD8-768A3A7FDBC2}" dt="2023-05-17T02:34:29.519" v="2599" actId="1037"/>
          <ac:spMkLst>
            <pc:docMk/>
            <pc:sldMk cId="1125709967" sldId="303"/>
            <ac:spMk id="50" creationId="{ACE9B1C9-8AB7-D805-6A22-B776A064852C}"/>
          </ac:spMkLst>
        </pc:spChg>
        <pc:spChg chg="add del mod">
          <ac:chgData name="Paulson, Benjamin" userId="99163260-8570-4272-b6a0-76c2cc661959" providerId="ADAL" clId="{CD51D8F5-87DA-4C61-8BD8-768A3A7FDBC2}" dt="2023-05-17T02:34:03.417" v="2566" actId="478"/>
          <ac:spMkLst>
            <pc:docMk/>
            <pc:sldMk cId="1125709967" sldId="303"/>
            <ac:spMk id="51" creationId="{E9812EA9-EDB1-FA5C-2499-CD548535DF6E}"/>
          </ac:spMkLst>
        </pc:spChg>
        <pc:spChg chg="add del mod">
          <ac:chgData name="Paulson, Benjamin" userId="99163260-8570-4272-b6a0-76c2cc661959" providerId="ADAL" clId="{CD51D8F5-87DA-4C61-8BD8-768A3A7FDBC2}" dt="2023-05-17T02:34:05.079" v="2569" actId="478"/>
          <ac:spMkLst>
            <pc:docMk/>
            <pc:sldMk cId="1125709967" sldId="303"/>
            <ac:spMk id="52" creationId="{BC0E833C-7F0D-0B40-EC85-C2732A58069B}"/>
          </ac:spMkLst>
        </pc:spChg>
        <pc:spChg chg="add mod">
          <ac:chgData name="Paulson, Benjamin" userId="99163260-8570-4272-b6a0-76c2cc661959" providerId="ADAL" clId="{CD51D8F5-87DA-4C61-8BD8-768A3A7FDBC2}" dt="2023-05-17T02:34:29.519" v="2599" actId="1037"/>
          <ac:spMkLst>
            <pc:docMk/>
            <pc:sldMk cId="1125709967" sldId="303"/>
            <ac:spMk id="53" creationId="{D150123A-97E7-07B9-DEF8-CAC0B049A861}"/>
          </ac:spMkLst>
        </pc:spChg>
        <pc:spChg chg="add del mod">
          <ac:chgData name="Paulson, Benjamin" userId="99163260-8570-4272-b6a0-76c2cc661959" providerId="ADAL" clId="{CD51D8F5-87DA-4C61-8BD8-768A3A7FDBC2}" dt="2023-05-17T02:34:02.531" v="2565" actId="478"/>
          <ac:spMkLst>
            <pc:docMk/>
            <pc:sldMk cId="1125709967" sldId="303"/>
            <ac:spMk id="54" creationId="{97148E9F-EF4F-F6DC-BDDB-8E59D29BE9FD}"/>
          </ac:spMkLst>
        </pc:spChg>
        <pc:spChg chg="add del mod">
          <ac:chgData name="Paulson, Benjamin" userId="99163260-8570-4272-b6a0-76c2cc661959" providerId="ADAL" clId="{CD51D8F5-87DA-4C61-8BD8-768A3A7FDBC2}" dt="2023-05-17T02:34:05.652" v="2570" actId="478"/>
          <ac:spMkLst>
            <pc:docMk/>
            <pc:sldMk cId="1125709967" sldId="303"/>
            <ac:spMk id="55" creationId="{178D2B04-914B-3DB2-0E6A-964314E8D7D0}"/>
          </ac:spMkLst>
        </pc:spChg>
        <pc:spChg chg="add mod">
          <ac:chgData name="Paulson, Benjamin" userId="99163260-8570-4272-b6a0-76c2cc661959" providerId="ADAL" clId="{CD51D8F5-87DA-4C61-8BD8-768A3A7FDBC2}" dt="2023-05-17T02:34:29.519" v="2599" actId="1037"/>
          <ac:spMkLst>
            <pc:docMk/>
            <pc:sldMk cId="1125709967" sldId="303"/>
            <ac:spMk id="56" creationId="{251F7872-6E9F-40D7-CC11-5B8CC666C5BF}"/>
          </ac:spMkLst>
        </pc:spChg>
        <pc:spChg chg="add del mod">
          <ac:chgData name="Paulson, Benjamin" userId="99163260-8570-4272-b6a0-76c2cc661959" providerId="ADAL" clId="{CD51D8F5-87DA-4C61-8BD8-768A3A7FDBC2}" dt="2023-05-17T02:34:01.980" v="2564" actId="478"/>
          <ac:spMkLst>
            <pc:docMk/>
            <pc:sldMk cId="1125709967" sldId="303"/>
            <ac:spMk id="57" creationId="{09C9B7D9-D84A-5BD9-F019-6CC69EE9744B}"/>
          </ac:spMkLst>
        </pc:spChg>
        <pc:spChg chg="add del mod">
          <ac:chgData name="Paulson, Benjamin" userId="99163260-8570-4272-b6a0-76c2cc661959" providerId="ADAL" clId="{CD51D8F5-87DA-4C61-8BD8-768A3A7FDBC2}" dt="2023-05-17T02:34:06.109" v="2571" actId="478"/>
          <ac:spMkLst>
            <pc:docMk/>
            <pc:sldMk cId="1125709967" sldId="303"/>
            <ac:spMk id="58" creationId="{269697B7-3206-D953-BDFB-65B09BFF4E02}"/>
          </ac:spMkLst>
        </pc:spChg>
        <pc:spChg chg="add mod">
          <ac:chgData name="Paulson, Benjamin" userId="99163260-8570-4272-b6a0-76c2cc661959" providerId="ADAL" clId="{CD51D8F5-87DA-4C61-8BD8-768A3A7FDBC2}" dt="2023-05-17T02:34:29.519" v="2599" actId="1037"/>
          <ac:spMkLst>
            <pc:docMk/>
            <pc:sldMk cId="1125709967" sldId="303"/>
            <ac:spMk id="59" creationId="{E393FA70-7389-BE73-7505-D7E0FD8D5BD9}"/>
          </ac:spMkLst>
        </pc:spChg>
        <pc:spChg chg="add del mod">
          <ac:chgData name="Paulson, Benjamin" userId="99163260-8570-4272-b6a0-76c2cc661959" providerId="ADAL" clId="{CD51D8F5-87DA-4C61-8BD8-768A3A7FDBC2}" dt="2023-05-17T02:34:01.175" v="2563" actId="478"/>
          <ac:spMkLst>
            <pc:docMk/>
            <pc:sldMk cId="1125709967" sldId="303"/>
            <ac:spMk id="60" creationId="{FA132D0A-7DBC-E34D-3E16-08A9854C48B3}"/>
          </ac:spMkLst>
        </pc:spChg>
        <pc:spChg chg="add del mod">
          <ac:chgData name="Paulson, Benjamin" userId="99163260-8570-4272-b6a0-76c2cc661959" providerId="ADAL" clId="{CD51D8F5-87DA-4C61-8BD8-768A3A7FDBC2}" dt="2023-05-17T02:34:06.874" v="2572" actId="478"/>
          <ac:spMkLst>
            <pc:docMk/>
            <pc:sldMk cId="1125709967" sldId="303"/>
            <ac:spMk id="61" creationId="{190EDEAB-0896-9017-497C-2E4A0320F70D}"/>
          </ac:spMkLst>
        </pc:spChg>
        <pc:spChg chg="add del mod">
          <ac:chgData name="Paulson, Benjamin" userId="99163260-8570-4272-b6a0-76c2cc661959" providerId="ADAL" clId="{CD51D8F5-87DA-4C61-8BD8-768A3A7FDBC2}" dt="2023-05-17T02:35:30.203" v="2641" actId="478"/>
          <ac:spMkLst>
            <pc:docMk/>
            <pc:sldMk cId="1125709967" sldId="303"/>
            <ac:spMk id="62" creationId="{62248BF1-41E9-B270-EF5A-7DDA071B91D9}"/>
          </ac:spMkLst>
        </pc:spChg>
        <pc:spChg chg="add del mod">
          <ac:chgData name="Paulson, Benjamin" userId="99163260-8570-4272-b6a0-76c2cc661959" providerId="ADAL" clId="{CD51D8F5-87DA-4C61-8BD8-768A3A7FDBC2}" dt="2023-05-17T02:35:32.172" v="2644" actId="478"/>
          <ac:spMkLst>
            <pc:docMk/>
            <pc:sldMk cId="1125709967" sldId="303"/>
            <ac:spMk id="63" creationId="{1A7282F0-52F5-DD7A-89A7-DFED54617B24}"/>
          </ac:spMkLst>
        </pc:spChg>
        <pc:spChg chg="add del mod">
          <ac:chgData name="Paulson, Benjamin" userId="99163260-8570-4272-b6a0-76c2cc661959" providerId="ADAL" clId="{CD51D8F5-87DA-4C61-8BD8-768A3A7FDBC2}" dt="2023-05-17T02:35:30.203" v="2641" actId="478"/>
          <ac:spMkLst>
            <pc:docMk/>
            <pc:sldMk cId="1125709967" sldId="303"/>
            <ac:spMk id="64" creationId="{08709910-5485-AA22-F7C9-25C0833ED67E}"/>
          </ac:spMkLst>
        </pc:spChg>
        <pc:spChg chg="add del mod">
          <ac:chgData name="Paulson, Benjamin" userId="99163260-8570-4272-b6a0-76c2cc661959" providerId="ADAL" clId="{CD51D8F5-87DA-4C61-8BD8-768A3A7FDBC2}" dt="2023-05-17T02:35:31.225" v="2642" actId="478"/>
          <ac:spMkLst>
            <pc:docMk/>
            <pc:sldMk cId="1125709967" sldId="303"/>
            <ac:spMk id="65" creationId="{FE69B2A2-1C72-563F-9B4E-733C28F4E6EF}"/>
          </ac:spMkLst>
        </pc:spChg>
        <pc:spChg chg="add del mod">
          <ac:chgData name="Paulson, Benjamin" userId="99163260-8570-4272-b6a0-76c2cc661959" providerId="ADAL" clId="{CD51D8F5-87DA-4C61-8BD8-768A3A7FDBC2}" dt="2023-05-17T02:35:31.698" v="2643" actId="478"/>
          <ac:spMkLst>
            <pc:docMk/>
            <pc:sldMk cId="1125709967" sldId="303"/>
            <ac:spMk id="66" creationId="{72752057-3DE9-E19D-E6C5-FCBF2D68CAE4}"/>
          </ac:spMkLst>
        </pc:spChg>
        <pc:spChg chg="add del mod">
          <ac:chgData name="Paulson, Benjamin" userId="99163260-8570-4272-b6a0-76c2cc661959" providerId="ADAL" clId="{CD51D8F5-87DA-4C61-8BD8-768A3A7FDBC2}" dt="2023-05-17T02:35:30.203" v="2641" actId="478"/>
          <ac:spMkLst>
            <pc:docMk/>
            <pc:sldMk cId="1125709967" sldId="303"/>
            <ac:spMk id="67" creationId="{F5234EB4-BAD0-05E0-03F8-39A980ED1980}"/>
          </ac:spMkLst>
        </pc:spChg>
        <pc:spChg chg="add del mod">
          <ac:chgData name="Paulson, Benjamin" userId="99163260-8570-4272-b6a0-76c2cc661959" providerId="ADAL" clId="{CD51D8F5-87DA-4C61-8BD8-768A3A7FDBC2}" dt="2023-05-17T02:35:35.604" v="2653" actId="478"/>
          <ac:spMkLst>
            <pc:docMk/>
            <pc:sldMk cId="1125709967" sldId="303"/>
            <ac:spMk id="68" creationId="{42B42141-1649-39CD-BF98-24DBB24CD77A}"/>
          </ac:spMkLst>
        </pc:spChg>
        <pc:spChg chg="add del mod">
          <ac:chgData name="Paulson, Benjamin" userId="99163260-8570-4272-b6a0-76c2cc661959" providerId="ADAL" clId="{CD51D8F5-87DA-4C61-8BD8-768A3A7FDBC2}" dt="2023-05-17T02:35:35.866" v="2654" actId="478"/>
          <ac:spMkLst>
            <pc:docMk/>
            <pc:sldMk cId="1125709967" sldId="303"/>
            <ac:spMk id="69" creationId="{B1DF8B0A-E918-5D47-C3EB-88CCBB9B5AA2}"/>
          </ac:spMkLst>
        </pc:spChg>
        <pc:spChg chg="add del mod">
          <ac:chgData name="Paulson, Benjamin" userId="99163260-8570-4272-b6a0-76c2cc661959" providerId="ADAL" clId="{CD51D8F5-87DA-4C61-8BD8-768A3A7FDBC2}" dt="2023-05-17T02:35:36.460" v="2655" actId="478"/>
          <ac:spMkLst>
            <pc:docMk/>
            <pc:sldMk cId="1125709967" sldId="303"/>
            <ac:spMk id="70" creationId="{71FC52E6-BEA2-3B6F-2941-3E6248997480}"/>
          </ac:spMkLst>
        </pc:spChg>
        <pc:spChg chg="add del mod">
          <ac:chgData name="Paulson, Benjamin" userId="99163260-8570-4272-b6a0-76c2cc661959" providerId="ADAL" clId="{CD51D8F5-87DA-4C61-8BD8-768A3A7FDBC2}" dt="2023-05-17T02:35:35.126" v="2652" actId="478"/>
          <ac:spMkLst>
            <pc:docMk/>
            <pc:sldMk cId="1125709967" sldId="303"/>
            <ac:spMk id="71" creationId="{8FA92E74-2581-05F7-7A44-E68248BDF851}"/>
          </ac:spMkLst>
        </pc:spChg>
        <pc:spChg chg="add del mod">
          <ac:chgData name="Paulson, Benjamin" userId="99163260-8570-4272-b6a0-76c2cc661959" providerId="ADAL" clId="{CD51D8F5-87DA-4C61-8BD8-768A3A7FDBC2}" dt="2023-05-17T02:35:34.781" v="2651" actId="478"/>
          <ac:spMkLst>
            <pc:docMk/>
            <pc:sldMk cId="1125709967" sldId="303"/>
            <ac:spMk id="72" creationId="{60A0DD3A-49E2-E2C1-9C37-EEA3BB86AADC}"/>
          </ac:spMkLst>
        </pc:spChg>
        <pc:spChg chg="add del mod">
          <ac:chgData name="Paulson, Benjamin" userId="99163260-8570-4272-b6a0-76c2cc661959" providerId="ADAL" clId="{CD51D8F5-87DA-4C61-8BD8-768A3A7FDBC2}" dt="2023-05-17T02:35:37.183" v="2656" actId="478"/>
          <ac:spMkLst>
            <pc:docMk/>
            <pc:sldMk cId="1125709967" sldId="303"/>
            <ac:spMk id="73" creationId="{DE683D3D-6D19-43E2-04C8-18C6144DC18D}"/>
          </ac:spMkLst>
        </pc:spChg>
        <pc:spChg chg="add del mod">
          <ac:chgData name="Paulson, Benjamin" userId="99163260-8570-4272-b6a0-76c2cc661959" providerId="ADAL" clId="{CD51D8F5-87DA-4C61-8BD8-768A3A7FDBC2}" dt="2023-05-17T02:35:34.031" v="2649" actId="478"/>
          <ac:spMkLst>
            <pc:docMk/>
            <pc:sldMk cId="1125709967" sldId="303"/>
            <ac:spMk id="74" creationId="{86C8BAEE-7C07-3EFA-60AD-F95A45D6C768}"/>
          </ac:spMkLst>
        </pc:spChg>
        <pc:spChg chg="add del mod">
          <ac:chgData name="Paulson, Benjamin" userId="99163260-8570-4272-b6a0-76c2cc661959" providerId="ADAL" clId="{CD51D8F5-87DA-4C61-8BD8-768A3A7FDBC2}" dt="2023-05-17T02:35:34.570" v="2650" actId="478"/>
          <ac:spMkLst>
            <pc:docMk/>
            <pc:sldMk cId="1125709967" sldId="303"/>
            <ac:spMk id="75" creationId="{9B2BC6FA-8074-75C6-56C7-62CA36B23688}"/>
          </ac:spMkLst>
        </pc:spChg>
        <pc:spChg chg="add del mod">
          <ac:chgData name="Paulson, Benjamin" userId="99163260-8570-4272-b6a0-76c2cc661959" providerId="ADAL" clId="{CD51D8F5-87DA-4C61-8BD8-768A3A7FDBC2}" dt="2023-05-17T02:35:37.531" v="2657" actId="478"/>
          <ac:spMkLst>
            <pc:docMk/>
            <pc:sldMk cId="1125709967" sldId="303"/>
            <ac:spMk id="76" creationId="{42CFA72B-F9AB-05D0-A06B-DC5AFEA80B61}"/>
          </ac:spMkLst>
        </pc:spChg>
        <pc:spChg chg="add mod">
          <ac:chgData name="Paulson, Benjamin" userId="99163260-8570-4272-b6a0-76c2cc661959" providerId="ADAL" clId="{CD51D8F5-87DA-4C61-8BD8-768A3A7FDBC2}" dt="2023-05-17T02:36:58.068" v="2701" actId="1037"/>
          <ac:spMkLst>
            <pc:docMk/>
            <pc:sldMk cId="1125709967" sldId="303"/>
            <ac:spMk id="77" creationId="{A6BE826C-F022-B04C-62AF-73245C99628D}"/>
          </ac:spMkLst>
        </pc:spChg>
        <pc:spChg chg="add mod">
          <ac:chgData name="Paulson, Benjamin" userId="99163260-8570-4272-b6a0-76c2cc661959" providerId="ADAL" clId="{CD51D8F5-87DA-4C61-8BD8-768A3A7FDBC2}" dt="2023-05-17T02:35:19.035" v="2639" actId="1036"/>
          <ac:spMkLst>
            <pc:docMk/>
            <pc:sldMk cId="1125709967" sldId="303"/>
            <ac:spMk id="78" creationId="{66B6D5DD-F633-2789-18F5-50C172A1CA3B}"/>
          </ac:spMkLst>
        </pc:spChg>
        <pc:spChg chg="add mod">
          <ac:chgData name="Paulson, Benjamin" userId="99163260-8570-4272-b6a0-76c2cc661959" providerId="ADAL" clId="{CD51D8F5-87DA-4C61-8BD8-768A3A7FDBC2}" dt="2023-05-17T02:35:21.566" v="2640" actId="1038"/>
          <ac:spMkLst>
            <pc:docMk/>
            <pc:sldMk cId="1125709967" sldId="303"/>
            <ac:spMk id="79" creationId="{7808A37C-F33A-AF45-86A5-9ECE202F7E9D}"/>
          </ac:spMkLst>
        </pc:spChg>
        <pc:spChg chg="add mod">
          <ac:chgData name="Paulson, Benjamin" userId="99163260-8570-4272-b6a0-76c2cc661959" providerId="ADAL" clId="{CD51D8F5-87DA-4C61-8BD8-768A3A7FDBC2}" dt="2023-05-17T02:35:19.035" v="2639" actId="1036"/>
          <ac:spMkLst>
            <pc:docMk/>
            <pc:sldMk cId="1125709967" sldId="303"/>
            <ac:spMk id="80" creationId="{F6C46ADD-E50C-350F-1416-5799D5BBD6BE}"/>
          </ac:spMkLst>
        </pc:spChg>
        <pc:spChg chg="add mod">
          <ac:chgData name="Paulson, Benjamin" userId="99163260-8570-4272-b6a0-76c2cc661959" providerId="ADAL" clId="{CD51D8F5-87DA-4C61-8BD8-768A3A7FDBC2}" dt="2023-05-17T02:35:19.035" v="2639" actId="1036"/>
          <ac:spMkLst>
            <pc:docMk/>
            <pc:sldMk cId="1125709967" sldId="303"/>
            <ac:spMk id="81" creationId="{DA8ADD3D-BD85-9230-1449-5CA02F909C1B}"/>
          </ac:spMkLst>
        </pc:spChg>
        <pc:spChg chg="add mod">
          <ac:chgData name="Paulson, Benjamin" userId="99163260-8570-4272-b6a0-76c2cc661959" providerId="ADAL" clId="{CD51D8F5-87DA-4C61-8BD8-768A3A7FDBC2}" dt="2023-05-17T02:35:19.035" v="2639" actId="1036"/>
          <ac:spMkLst>
            <pc:docMk/>
            <pc:sldMk cId="1125709967" sldId="303"/>
            <ac:spMk id="82" creationId="{14AB2098-9C6D-5AA6-7C1B-EF84803FB33D}"/>
          </ac:spMkLst>
        </pc:spChg>
        <pc:spChg chg="add mod">
          <ac:chgData name="Paulson, Benjamin" userId="99163260-8570-4272-b6a0-76c2cc661959" providerId="ADAL" clId="{CD51D8F5-87DA-4C61-8BD8-768A3A7FDBC2}" dt="2023-05-17T02:32:41.239" v="2512" actId="13822"/>
          <ac:spMkLst>
            <pc:docMk/>
            <pc:sldMk cId="1125709967" sldId="303"/>
            <ac:spMk id="83" creationId="{2E1350D9-1051-98A1-2BEB-D647F16A10C7}"/>
          </ac:spMkLst>
        </pc:spChg>
        <pc:spChg chg="add mod">
          <ac:chgData name="Paulson, Benjamin" userId="99163260-8570-4272-b6a0-76c2cc661959" providerId="ADAL" clId="{CD51D8F5-87DA-4C61-8BD8-768A3A7FDBC2}" dt="2023-05-17T02:32:48.267" v="2514" actId="1076"/>
          <ac:spMkLst>
            <pc:docMk/>
            <pc:sldMk cId="1125709967" sldId="303"/>
            <ac:spMk id="84" creationId="{1050CED6-24BE-F3A5-E322-895C5FF3913A}"/>
          </ac:spMkLst>
        </pc:spChg>
        <pc:spChg chg="add mod">
          <ac:chgData name="Paulson, Benjamin" userId="99163260-8570-4272-b6a0-76c2cc661959" providerId="ADAL" clId="{CD51D8F5-87DA-4C61-8BD8-768A3A7FDBC2}" dt="2023-05-17T02:32:50.189" v="2516" actId="1076"/>
          <ac:spMkLst>
            <pc:docMk/>
            <pc:sldMk cId="1125709967" sldId="303"/>
            <ac:spMk id="85" creationId="{BEDCC4F8-6331-70AA-6694-27F9AB5B292F}"/>
          </ac:spMkLst>
        </pc:spChg>
        <pc:spChg chg="add mod">
          <ac:chgData name="Paulson, Benjamin" userId="99163260-8570-4272-b6a0-76c2cc661959" providerId="ADAL" clId="{CD51D8F5-87DA-4C61-8BD8-768A3A7FDBC2}" dt="2023-05-17T02:32:52.610" v="2518" actId="1076"/>
          <ac:spMkLst>
            <pc:docMk/>
            <pc:sldMk cId="1125709967" sldId="303"/>
            <ac:spMk id="86" creationId="{42D4C9AD-F5BE-EFF8-46AD-3450C4A2F3DE}"/>
          </ac:spMkLst>
        </pc:spChg>
        <pc:spChg chg="add mod">
          <ac:chgData name="Paulson, Benjamin" userId="99163260-8570-4272-b6a0-76c2cc661959" providerId="ADAL" clId="{CD51D8F5-87DA-4C61-8BD8-768A3A7FDBC2}" dt="2023-05-17T02:32:54.702" v="2520" actId="1076"/>
          <ac:spMkLst>
            <pc:docMk/>
            <pc:sldMk cId="1125709967" sldId="303"/>
            <ac:spMk id="87" creationId="{3E83938E-F611-FE3A-17EA-A1F822DA1419}"/>
          </ac:spMkLst>
        </pc:spChg>
        <pc:spChg chg="add mod">
          <ac:chgData name="Paulson, Benjamin" userId="99163260-8570-4272-b6a0-76c2cc661959" providerId="ADAL" clId="{CD51D8F5-87DA-4C61-8BD8-768A3A7FDBC2}" dt="2023-05-17T02:34:19.175" v="2596" actId="1035"/>
          <ac:spMkLst>
            <pc:docMk/>
            <pc:sldMk cId="1125709967" sldId="303"/>
            <ac:spMk id="88" creationId="{84EE7F49-36BF-CF23-1A1B-9EE88E395C82}"/>
          </ac:spMkLst>
        </pc:spChg>
        <pc:spChg chg="add mod">
          <ac:chgData name="Paulson, Benjamin" userId="99163260-8570-4272-b6a0-76c2cc661959" providerId="ADAL" clId="{CD51D8F5-87DA-4C61-8BD8-768A3A7FDBC2}" dt="2023-05-17T02:34:19.175" v="2596" actId="1035"/>
          <ac:spMkLst>
            <pc:docMk/>
            <pc:sldMk cId="1125709967" sldId="303"/>
            <ac:spMk id="89" creationId="{12E9AE0D-F797-FC34-09B2-5BF31CEF4BA4}"/>
          </ac:spMkLst>
        </pc:spChg>
        <pc:spChg chg="add mod">
          <ac:chgData name="Paulson, Benjamin" userId="99163260-8570-4272-b6a0-76c2cc661959" providerId="ADAL" clId="{CD51D8F5-87DA-4C61-8BD8-768A3A7FDBC2}" dt="2023-05-17T02:34:19.175" v="2596" actId="1035"/>
          <ac:spMkLst>
            <pc:docMk/>
            <pc:sldMk cId="1125709967" sldId="303"/>
            <ac:spMk id="90" creationId="{D071CFFF-EE4E-C489-5047-E18E9400F3A1}"/>
          </ac:spMkLst>
        </pc:spChg>
        <pc:spChg chg="add mod">
          <ac:chgData name="Paulson, Benjamin" userId="99163260-8570-4272-b6a0-76c2cc661959" providerId="ADAL" clId="{CD51D8F5-87DA-4C61-8BD8-768A3A7FDBC2}" dt="2023-05-17T02:34:19.175" v="2596" actId="1035"/>
          <ac:spMkLst>
            <pc:docMk/>
            <pc:sldMk cId="1125709967" sldId="303"/>
            <ac:spMk id="91" creationId="{FFA9C6F7-F2DD-1B55-3217-0F4161634B96}"/>
          </ac:spMkLst>
        </pc:spChg>
        <pc:spChg chg="add mod">
          <ac:chgData name="Paulson, Benjamin" userId="99163260-8570-4272-b6a0-76c2cc661959" providerId="ADAL" clId="{CD51D8F5-87DA-4C61-8BD8-768A3A7FDBC2}" dt="2023-05-17T02:34:19.175" v="2596" actId="1035"/>
          <ac:spMkLst>
            <pc:docMk/>
            <pc:sldMk cId="1125709967" sldId="303"/>
            <ac:spMk id="92" creationId="{B9C6E583-0D15-6827-346B-684529E59E40}"/>
          </ac:spMkLst>
        </pc:spChg>
        <pc:spChg chg="add mod">
          <ac:chgData name="Paulson, Benjamin" userId="99163260-8570-4272-b6a0-76c2cc661959" providerId="ADAL" clId="{CD51D8F5-87DA-4C61-8BD8-768A3A7FDBC2}" dt="2023-05-17T02:34:39.251" v="2601" actId="1076"/>
          <ac:spMkLst>
            <pc:docMk/>
            <pc:sldMk cId="1125709967" sldId="303"/>
            <ac:spMk id="93" creationId="{8888BDBA-906C-D948-B6E1-F0C457C59E0A}"/>
          </ac:spMkLst>
        </pc:spChg>
        <pc:spChg chg="add mod">
          <ac:chgData name="Paulson, Benjamin" userId="99163260-8570-4272-b6a0-76c2cc661959" providerId="ADAL" clId="{CD51D8F5-87DA-4C61-8BD8-768A3A7FDBC2}" dt="2023-05-17T02:34:39.251" v="2601" actId="1076"/>
          <ac:spMkLst>
            <pc:docMk/>
            <pc:sldMk cId="1125709967" sldId="303"/>
            <ac:spMk id="94" creationId="{0C8E1DBB-91E8-3C25-7835-90D2E82E08CD}"/>
          </ac:spMkLst>
        </pc:spChg>
        <pc:spChg chg="add mod">
          <ac:chgData name="Paulson, Benjamin" userId="99163260-8570-4272-b6a0-76c2cc661959" providerId="ADAL" clId="{CD51D8F5-87DA-4C61-8BD8-768A3A7FDBC2}" dt="2023-05-17T02:34:39.251" v="2601" actId="1076"/>
          <ac:spMkLst>
            <pc:docMk/>
            <pc:sldMk cId="1125709967" sldId="303"/>
            <ac:spMk id="95" creationId="{D2D3C9DE-01B7-01DE-2714-D7485659FCE5}"/>
          </ac:spMkLst>
        </pc:spChg>
        <pc:spChg chg="add mod">
          <ac:chgData name="Paulson, Benjamin" userId="99163260-8570-4272-b6a0-76c2cc661959" providerId="ADAL" clId="{CD51D8F5-87DA-4C61-8BD8-768A3A7FDBC2}" dt="2023-05-17T02:34:43.834" v="2606" actId="1038"/>
          <ac:spMkLst>
            <pc:docMk/>
            <pc:sldMk cId="1125709967" sldId="303"/>
            <ac:spMk id="96" creationId="{7C82AFED-127B-6ACC-E36B-3837294A6603}"/>
          </ac:spMkLst>
        </pc:spChg>
        <pc:spChg chg="add mod">
          <ac:chgData name="Paulson, Benjamin" userId="99163260-8570-4272-b6a0-76c2cc661959" providerId="ADAL" clId="{CD51D8F5-87DA-4C61-8BD8-768A3A7FDBC2}" dt="2023-05-17T02:34:41.676" v="2604" actId="1038"/>
          <ac:spMkLst>
            <pc:docMk/>
            <pc:sldMk cId="1125709967" sldId="303"/>
            <ac:spMk id="97" creationId="{5E5DC472-6629-B094-FA6B-E7FA11E52B08}"/>
          </ac:spMkLst>
        </pc:spChg>
        <pc:spChg chg="add mod">
          <ac:chgData name="Paulson, Benjamin" userId="99163260-8570-4272-b6a0-76c2cc661959" providerId="ADAL" clId="{CD51D8F5-87DA-4C61-8BD8-768A3A7FDBC2}" dt="2023-05-17T02:36:23.172" v="2659"/>
          <ac:spMkLst>
            <pc:docMk/>
            <pc:sldMk cId="1125709967" sldId="303"/>
            <ac:spMk id="98" creationId="{7F522786-7F2A-D024-E0EC-F840E9D6A323}"/>
          </ac:spMkLst>
        </pc:spChg>
        <pc:spChg chg="add mod">
          <ac:chgData name="Paulson, Benjamin" userId="99163260-8570-4272-b6a0-76c2cc661959" providerId="ADAL" clId="{CD51D8F5-87DA-4C61-8BD8-768A3A7FDBC2}" dt="2023-05-17T02:36:23.172" v="2659"/>
          <ac:spMkLst>
            <pc:docMk/>
            <pc:sldMk cId="1125709967" sldId="303"/>
            <ac:spMk id="99" creationId="{5A7AE563-6C56-D65A-4A9D-87F14FA62B50}"/>
          </ac:spMkLst>
        </pc:spChg>
        <pc:spChg chg="add mod">
          <ac:chgData name="Paulson, Benjamin" userId="99163260-8570-4272-b6a0-76c2cc661959" providerId="ADAL" clId="{CD51D8F5-87DA-4C61-8BD8-768A3A7FDBC2}" dt="2023-05-17T02:36:23.172" v="2659"/>
          <ac:spMkLst>
            <pc:docMk/>
            <pc:sldMk cId="1125709967" sldId="303"/>
            <ac:spMk id="100" creationId="{A3365572-FAA5-08EB-3F11-CE8CF08AA90F}"/>
          </ac:spMkLst>
        </pc:spChg>
        <pc:spChg chg="add mod">
          <ac:chgData name="Paulson, Benjamin" userId="99163260-8570-4272-b6a0-76c2cc661959" providerId="ADAL" clId="{CD51D8F5-87DA-4C61-8BD8-768A3A7FDBC2}" dt="2023-05-17T02:36:23.172" v="2659"/>
          <ac:spMkLst>
            <pc:docMk/>
            <pc:sldMk cId="1125709967" sldId="303"/>
            <ac:spMk id="101" creationId="{EB904B99-1927-194F-5F02-FEFC10B49D76}"/>
          </ac:spMkLst>
        </pc:spChg>
        <pc:spChg chg="add mod">
          <ac:chgData name="Paulson, Benjamin" userId="99163260-8570-4272-b6a0-76c2cc661959" providerId="ADAL" clId="{CD51D8F5-87DA-4C61-8BD8-768A3A7FDBC2}" dt="2023-05-17T02:36:23.172" v="2659"/>
          <ac:spMkLst>
            <pc:docMk/>
            <pc:sldMk cId="1125709967" sldId="303"/>
            <ac:spMk id="102" creationId="{0D095590-1910-0555-8207-853A5D92F2B5}"/>
          </ac:spMkLst>
        </pc:spChg>
        <pc:spChg chg="add mod">
          <ac:chgData name="Paulson, Benjamin" userId="99163260-8570-4272-b6a0-76c2cc661959" providerId="ADAL" clId="{CD51D8F5-87DA-4C61-8BD8-768A3A7FDBC2}" dt="2023-05-17T02:36:23.172" v="2659"/>
          <ac:spMkLst>
            <pc:docMk/>
            <pc:sldMk cId="1125709967" sldId="303"/>
            <ac:spMk id="103" creationId="{3A9E5924-4322-52D5-6044-1B064A7E6C3A}"/>
          </ac:spMkLst>
        </pc:spChg>
        <pc:spChg chg="add mod">
          <ac:chgData name="Paulson, Benjamin" userId="99163260-8570-4272-b6a0-76c2cc661959" providerId="ADAL" clId="{CD51D8F5-87DA-4C61-8BD8-768A3A7FDBC2}" dt="2023-05-17T02:36:23.172" v="2659"/>
          <ac:spMkLst>
            <pc:docMk/>
            <pc:sldMk cId="1125709967" sldId="303"/>
            <ac:spMk id="104" creationId="{C8064174-C98E-F9CF-6040-EC9C6235E89C}"/>
          </ac:spMkLst>
        </pc:spChg>
        <pc:spChg chg="add mod">
          <ac:chgData name="Paulson, Benjamin" userId="99163260-8570-4272-b6a0-76c2cc661959" providerId="ADAL" clId="{CD51D8F5-87DA-4C61-8BD8-768A3A7FDBC2}" dt="2023-05-17T02:36:23.172" v="2659"/>
          <ac:spMkLst>
            <pc:docMk/>
            <pc:sldMk cId="1125709967" sldId="303"/>
            <ac:spMk id="105" creationId="{F196D833-0954-505D-66D1-84FD1402D19B}"/>
          </ac:spMkLst>
        </pc:spChg>
        <pc:spChg chg="add mod">
          <ac:chgData name="Paulson, Benjamin" userId="99163260-8570-4272-b6a0-76c2cc661959" providerId="ADAL" clId="{CD51D8F5-87DA-4C61-8BD8-768A3A7FDBC2}" dt="2023-05-17T02:36:23.172" v="2659"/>
          <ac:spMkLst>
            <pc:docMk/>
            <pc:sldMk cId="1125709967" sldId="303"/>
            <ac:spMk id="106" creationId="{0185B5A9-CED3-FEA2-1F21-9297B1199EE6}"/>
          </ac:spMkLst>
        </pc:spChg>
        <pc:spChg chg="add mod">
          <ac:chgData name="Paulson, Benjamin" userId="99163260-8570-4272-b6a0-76c2cc661959" providerId="ADAL" clId="{CD51D8F5-87DA-4C61-8BD8-768A3A7FDBC2}" dt="2023-05-17T02:36:23.172" v="2659"/>
          <ac:spMkLst>
            <pc:docMk/>
            <pc:sldMk cId="1125709967" sldId="303"/>
            <ac:spMk id="107" creationId="{AF4D87BC-45A0-0127-7F5D-AC99C9F0EA61}"/>
          </ac:spMkLst>
        </pc:spChg>
        <pc:spChg chg="add mod">
          <ac:chgData name="Paulson, Benjamin" userId="99163260-8570-4272-b6a0-76c2cc661959" providerId="ADAL" clId="{CD51D8F5-87DA-4C61-8BD8-768A3A7FDBC2}" dt="2023-05-17T02:36:23.172" v="2659"/>
          <ac:spMkLst>
            <pc:docMk/>
            <pc:sldMk cId="1125709967" sldId="303"/>
            <ac:spMk id="108" creationId="{8A7B6C76-B8F0-7167-BCA5-C61FB4C7AD34}"/>
          </ac:spMkLst>
        </pc:spChg>
        <pc:spChg chg="add mod">
          <ac:chgData name="Paulson, Benjamin" userId="99163260-8570-4272-b6a0-76c2cc661959" providerId="ADAL" clId="{CD51D8F5-87DA-4C61-8BD8-768A3A7FDBC2}" dt="2023-05-17T02:36:23.172" v="2659"/>
          <ac:spMkLst>
            <pc:docMk/>
            <pc:sldMk cId="1125709967" sldId="303"/>
            <ac:spMk id="109" creationId="{DFD4022E-E611-8E67-9FC1-D517600DAC5C}"/>
          </ac:spMkLst>
        </pc:spChg>
        <pc:spChg chg="add mod">
          <ac:chgData name="Paulson, Benjamin" userId="99163260-8570-4272-b6a0-76c2cc661959" providerId="ADAL" clId="{CD51D8F5-87DA-4C61-8BD8-768A3A7FDBC2}" dt="2023-05-17T02:36:23.172" v="2659"/>
          <ac:spMkLst>
            <pc:docMk/>
            <pc:sldMk cId="1125709967" sldId="303"/>
            <ac:spMk id="110" creationId="{69248B66-2D83-A302-E7F7-147C21AB8779}"/>
          </ac:spMkLst>
        </pc:spChg>
        <pc:spChg chg="add mod">
          <ac:chgData name="Paulson, Benjamin" userId="99163260-8570-4272-b6a0-76c2cc661959" providerId="ADAL" clId="{CD51D8F5-87DA-4C61-8BD8-768A3A7FDBC2}" dt="2023-05-17T02:36:23.172" v="2659"/>
          <ac:spMkLst>
            <pc:docMk/>
            <pc:sldMk cId="1125709967" sldId="303"/>
            <ac:spMk id="111" creationId="{40A6FFFF-0C75-D943-34CB-4646E6E4EA03}"/>
          </ac:spMkLst>
        </pc:spChg>
        <pc:spChg chg="add mod">
          <ac:chgData name="Paulson, Benjamin" userId="99163260-8570-4272-b6a0-76c2cc661959" providerId="ADAL" clId="{CD51D8F5-87DA-4C61-8BD8-768A3A7FDBC2}" dt="2023-05-17T02:36:23.172" v="2659"/>
          <ac:spMkLst>
            <pc:docMk/>
            <pc:sldMk cId="1125709967" sldId="303"/>
            <ac:spMk id="112" creationId="{F079DFF6-A5AF-CF8E-46E8-13DBD07557EF}"/>
          </ac:spMkLst>
        </pc:spChg>
        <pc:spChg chg="add mod">
          <ac:chgData name="Paulson, Benjamin" userId="99163260-8570-4272-b6a0-76c2cc661959" providerId="ADAL" clId="{CD51D8F5-87DA-4C61-8BD8-768A3A7FDBC2}" dt="2023-05-17T02:36:23.172" v="2659"/>
          <ac:spMkLst>
            <pc:docMk/>
            <pc:sldMk cId="1125709967" sldId="303"/>
            <ac:spMk id="113" creationId="{300DA4A4-FA05-E4F6-FC27-FC1B081852C7}"/>
          </ac:spMkLst>
        </pc:spChg>
        <pc:spChg chg="add mod">
          <ac:chgData name="Paulson, Benjamin" userId="99163260-8570-4272-b6a0-76c2cc661959" providerId="ADAL" clId="{CD51D8F5-87DA-4C61-8BD8-768A3A7FDBC2}" dt="2023-05-17T02:36:23.172" v="2659"/>
          <ac:spMkLst>
            <pc:docMk/>
            <pc:sldMk cId="1125709967" sldId="303"/>
            <ac:spMk id="114" creationId="{7ECFC5E2-2A8F-210B-C441-45CEDB5F289D}"/>
          </ac:spMkLst>
        </pc:spChg>
        <pc:spChg chg="add mod">
          <ac:chgData name="Paulson, Benjamin" userId="99163260-8570-4272-b6a0-76c2cc661959" providerId="ADAL" clId="{CD51D8F5-87DA-4C61-8BD8-768A3A7FDBC2}" dt="2023-05-17T02:36:23.172" v="2659"/>
          <ac:spMkLst>
            <pc:docMk/>
            <pc:sldMk cId="1125709967" sldId="303"/>
            <ac:spMk id="115" creationId="{C30BBB27-52C5-F154-8636-FC33DF51ED06}"/>
          </ac:spMkLst>
        </pc:spChg>
        <pc:spChg chg="add mod">
          <ac:chgData name="Paulson, Benjamin" userId="99163260-8570-4272-b6a0-76c2cc661959" providerId="ADAL" clId="{CD51D8F5-87DA-4C61-8BD8-768A3A7FDBC2}" dt="2023-05-17T02:36:23.172" v="2659"/>
          <ac:spMkLst>
            <pc:docMk/>
            <pc:sldMk cId="1125709967" sldId="303"/>
            <ac:spMk id="116" creationId="{31052FA6-C7FA-2849-9956-F83A55A4F895}"/>
          </ac:spMkLst>
        </pc:spChg>
        <pc:spChg chg="add mod">
          <ac:chgData name="Paulson, Benjamin" userId="99163260-8570-4272-b6a0-76c2cc661959" providerId="ADAL" clId="{CD51D8F5-87DA-4C61-8BD8-768A3A7FDBC2}" dt="2023-05-17T02:36:23.172" v="2659"/>
          <ac:spMkLst>
            <pc:docMk/>
            <pc:sldMk cId="1125709967" sldId="303"/>
            <ac:spMk id="117" creationId="{49511125-7B51-92A3-84C6-260ED7C56AC3}"/>
          </ac:spMkLst>
        </pc:spChg>
        <pc:spChg chg="add mod">
          <ac:chgData name="Paulson, Benjamin" userId="99163260-8570-4272-b6a0-76c2cc661959" providerId="ADAL" clId="{CD51D8F5-87DA-4C61-8BD8-768A3A7FDBC2}" dt="2023-05-17T02:36:23.172" v="2659"/>
          <ac:spMkLst>
            <pc:docMk/>
            <pc:sldMk cId="1125709967" sldId="303"/>
            <ac:spMk id="118" creationId="{C46B7852-86F2-FAC5-29C2-68B55655DEDC}"/>
          </ac:spMkLst>
        </pc:spChg>
        <pc:spChg chg="add mod">
          <ac:chgData name="Paulson, Benjamin" userId="99163260-8570-4272-b6a0-76c2cc661959" providerId="ADAL" clId="{CD51D8F5-87DA-4C61-8BD8-768A3A7FDBC2}" dt="2023-05-17T02:36:23.172" v="2659"/>
          <ac:spMkLst>
            <pc:docMk/>
            <pc:sldMk cId="1125709967" sldId="303"/>
            <ac:spMk id="119" creationId="{F035E725-2E2D-CEB1-BAA8-B69B0DB55881}"/>
          </ac:spMkLst>
        </pc:spChg>
        <pc:spChg chg="add mod">
          <ac:chgData name="Paulson, Benjamin" userId="99163260-8570-4272-b6a0-76c2cc661959" providerId="ADAL" clId="{CD51D8F5-87DA-4C61-8BD8-768A3A7FDBC2}" dt="2023-05-17T02:36:23.172" v="2659"/>
          <ac:spMkLst>
            <pc:docMk/>
            <pc:sldMk cId="1125709967" sldId="303"/>
            <ac:spMk id="120" creationId="{30F8D310-69C9-43E1-5DB6-5D8527588B8C}"/>
          </ac:spMkLst>
        </pc:spChg>
        <pc:spChg chg="add mod">
          <ac:chgData name="Paulson, Benjamin" userId="99163260-8570-4272-b6a0-76c2cc661959" providerId="ADAL" clId="{CD51D8F5-87DA-4C61-8BD8-768A3A7FDBC2}" dt="2023-05-17T02:36:23.172" v="2659"/>
          <ac:spMkLst>
            <pc:docMk/>
            <pc:sldMk cId="1125709967" sldId="303"/>
            <ac:spMk id="121" creationId="{BDBF964F-6882-67E9-3FCA-74F65AEDD78F}"/>
          </ac:spMkLst>
        </pc:spChg>
        <pc:spChg chg="add mod">
          <ac:chgData name="Paulson, Benjamin" userId="99163260-8570-4272-b6a0-76c2cc661959" providerId="ADAL" clId="{CD51D8F5-87DA-4C61-8BD8-768A3A7FDBC2}" dt="2023-05-17T02:36:23.172" v="2659"/>
          <ac:spMkLst>
            <pc:docMk/>
            <pc:sldMk cId="1125709967" sldId="303"/>
            <ac:spMk id="122" creationId="{70DDEDBC-E85A-AF7D-7DB0-735E6063CBF6}"/>
          </ac:spMkLst>
        </pc:spChg>
        <pc:spChg chg="add mod">
          <ac:chgData name="Paulson, Benjamin" userId="99163260-8570-4272-b6a0-76c2cc661959" providerId="ADAL" clId="{CD51D8F5-87DA-4C61-8BD8-768A3A7FDBC2}" dt="2023-05-17T02:36:23.172" v="2659"/>
          <ac:spMkLst>
            <pc:docMk/>
            <pc:sldMk cId="1125709967" sldId="303"/>
            <ac:spMk id="123" creationId="{538EC8F3-C629-7D08-BA08-7A61756BD344}"/>
          </ac:spMkLst>
        </pc:spChg>
        <pc:spChg chg="add mod">
          <ac:chgData name="Paulson, Benjamin" userId="99163260-8570-4272-b6a0-76c2cc661959" providerId="ADAL" clId="{CD51D8F5-87DA-4C61-8BD8-768A3A7FDBC2}" dt="2023-05-17T02:36:23.172" v="2659"/>
          <ac:spMkLst>
            <pc:docMk/>
            <pc:sldMk cId="1125709967" sldId="303"/>
            <ac:spMk id="124" creationId="{35ABFD16-0148-DFD3-081F-FBED287538E5}"/>
          </ac:spMkLst>
        </pc:spChg>
        <pc:spChg chg="add mod">
          <ac:chgData name="Paulson, Benjamin" userId="99163260-8570-4272-b6a0-76c2cc661959" providerId="ADAL" clId="{CD51D8F5-87DA-4C61-8BD8-768A3A7FDBC2}" dt="2023-05-17T02:36:23.172" v="2659"/>
          <ac:spMkLst>
            <pc:docMk/>
            <pc:sldMk cId="1125709967" sldId="303"/>
            <ac:spMk id="125" creationId="{293496EE-C9CF-5496-F950-E26D80684E41}"/>
          </ac:spMkLst>
        </pc:spChg>
        <pc:spChg chg="add mod">
          <ac:chgData name="Paulson, Benjamin" userId="99163260-8570-4272-b6a0-76c2cc661959" providerId="ADAL" clId="{CD51D8F5-87DA-4C61-8BD8-768A3A7FDBC2}" dt="2023-05-17T02:36:23.172" v="2659"/>
          <ac:spMkLst>
            <pc:docMk/>
            <pc:sldMk cId="1125709967" sldId="303"/>
            <ac:spMk id="126" creationId="{2CA42148-2EF3-1A75-B82F-4B4881832C7B}"/>
          </ac:spMkLst>
        </pc:spChg>
        <pc:spChg chg="add mod">
          <ac:chgData name="Paulson, Benjamin" userId="99163260-8570-4272-b6a0-76c2cc661959" providerId="ADAL" clId="{CD51D8F5-87DA-4C61-8BD8-768A3A7FDBC2}" dt="2023-05-17T02:36:23.172" v="2659"/>
          <ac:spMkLst>
            <pc:docMk/>
            <pc:sldMk cId="1125709967" sldId="303"/>
            <ac:spMk id="127" creationId="{A5286F45-CCB8-651A-B149-9C1127D438E5}"/>
          </ac:spMkLst>
        </pc:spChg>
        <pc:spChg chg="add mod">
          <ac:chgData name="Paulson, Benjamin" userId="99163260-8570-4272-b6a0-76c2cc661959" providerId="ADAL" clId="{CD51D8F5-87DA-4C61-8BD8-768A3A7FDBC2}" dt="2023-05-17T02:36:23.172" v="2659"/>
          <ac:spMkLst>
            <pc:docMk/>
            <pc:sldMk cId="1125709967" sldId="303"/>
            <ac:spMk id="128" creationId="{ED88F59C-36D7-66E3-2C24-54334C3268B3}"/>
          </ac:spMkLst>
        </pc:spChg>
        <pc:spChg chg="add mod">
          <ac:chgData name="Paulson, Benjamin" userId="99163260-8570-4272-b6a0-76c2cc661959" providerId="ADAL" clId="{CD51D8F5-87DA-4C61-8BD8-768A3A7FDBC2}" dt="2023-05-17T02:36:34.598" v="2666" actId="1036"/>
          <ac:spMkLst>
            <pc:docMk/>
            <pc:sldMk cId="1125709967" sldId="303"/>
            <ac:spMk id="129" creationId="{2CFD0987-21A1-968F-53B5-2B53A78857C4}"/>
          </ac:spMkLst>
        </pc:spChg>
        <pc:spChg chg="add mod">
          <ac:chgData name="Paulson, Benjamin" userId="99163260-8570-4272-b6a0-76c2cc661959" providerId="ADAL" clId="{CD51D8F5-87DA-4C61-8BD8-768A3A7FDBC2}" dt="2023-05-17T02:36:34.598" v="2666" actId="1036"/>
          <ac:spMkLst>
            <pc:docMk/>
            <pc:sldMk cId="1125709967" sldId="303"/>
            <ac:spMk id="130" creationId="{EF40421E-9F78-2CCB-A147-D6775BFFFC12}"/>
          </ac:spMkLst>
        </pc:spChg>
        <pc:spChg chg="add mod">
          <ac:chgData name="Paulson, Benjamin" userId="99163260-8570-4272-b6a0-76c2cc661959" providerId="ADAL" clId="{CD51D8F5-87DA-4C61-8BD8-768A3A7FDBC2}" dt="2023-05-17T02:36:34.598" v="2666" actId="1036"/>
          <ac:spMkLst>
            <pc:docMk/>
            <pc:sldMk cId="1125709967" sldId="303"/>
            <ac:spMk id="131" creationId="{2E4AD84A-D7B2-D5EA-74FA-AE52CAF94941}"/>
          </ac:spMkLst>
        </pc:spChg>
        <pc:spChg chg="add mod">
          <ac:chgData name="Paulson, Benjamin" userId="99163260-8570-4272-b6a0-76c2cc661959" providerId="ADAL" clId="{CD51D8F5-87DA-4C61-8BD8-768A3A7FDBC2}" dt="2023-05-17T02:36:34.598" v="2666" actId="1036"/>
          <ac:spMkLst>
            <pc:docMk/>
            <pc:sldMk cId="1125709967" sldId="303"/>
            <ac:spMk id="132" creationId="{914D2F55-F135-2959-A78E-59EF263C8599}"/>
          </ac:spMkLst>
        </pc:spChg>
        <pc:spChg chg="add mod">
          <ac:chgData name="Paulson, Benjamin" userId="99163260-8570-4272-b6a0-76c2cc661959" providerId="ADAL" clId="{CD51D8F5-87DA-4C61-8BD8-768A3A7FDBC2}" dt="2023-05-17T02:36:34.598" v="2666" actId="1036"/>
          <ac:spMkLst>
            <pc:docMk/>
            <pc:sldMk cId="1125709967" sldId="303"/>
            <ac:spMk id="133" creationId="{3A478DEE-258A-9CCE-6518-AFE538019CFB}"/>
          </ac:spMkLst>
        </pc:spChg>
        <pc:spChg chg="add mod">
          <ac:chgData name="Paulson, Benjamin" userId="99163260-8570-4272-b6a0-76c2cc661959" providerId="ADAL" clId="{CD51D8F5-87DA-4C61-8BD8-768A3A7FDBC2}" dt="2023-05-17T02:36:34.598" v="2666" actId="1036"/>
          <ac:spMkLst>
            <pc:docMk/>
            <pc:sldMk cId="1125709967" sldId="303"/>
            <ac:spMk id="134" creationId="{13A1ECBA-6C97-17AB-620D-C2AFD58E78CC}"/>
          </ac:spMkLst>
        </pc:spChg>
        <pc:spChg chg="add mod">
          <ac:chgData name="Paulson, Benjamin" userId="99163260-8570-4272-b6a0-76c2cc661959" providerId="ADAL" clId="{CD51D8F5-87DA-4C61-8BD8-768A3A7FDBC2}" dt="2023-05-17T02:36:34.598" v="2666" actId="1036"/>
          <ac:spMkLst>
            <pc:docMk/>
            <pc:sldMk cId="1125709967" sldId="303"/>
            <ac:spMk id="135" creationId="{6307C8E0-77EC-9383-F9AE-984CD77DAF80}"/>
          </ac:spMkLst>
        </pc:spChg>
        <pc:spChg chg="add mod">
          <ac:chgData name="Paulson, Benjamin" userId="99163260-8570-4272-b6a0-76c2cc661959" providerId="ADAL" clId="{CD51D8F5-87DA-4C61-8BD8-768A3A7FDBC2}" dt="2023-05-17T02:36:34.598" v="2666" actId="1036"/>
          <ac:spMkLst>
            <pc:docMk/>
            <pc:sldMk cId="1125709967" sldId="303"/>
            <ac:spMk id="136" creationId="{970A3984-0AA9-E81C-7894-EC2C80003031}"/>
          </ac:spMkLst>
        </pc:spChg>
        <pc:spChg chg="add mod">
          <ac:chgData name="Paulson, Benjamin" userId="99163260-8570-4272-b6a0-76c2cc661959" providerId="ADAL" clId="{CD51D8F5-87DA-4C61-8BD8-768A3A7FDBC2}" dt="2023-05-17T02:36:34.598" v="2666" actId="1036"/>
          <ac:spMkLst>
            <pc:docMk/>
            <pc:sldMk cId="1125709967" sldId="303"/>
            <ac:spMk id="137" creationId="{B4015BF0-13D3-DAF9-50D5-BFC5E2B24C34}"/>
          </ac:spMkLst>
        </pc:spChg>
        <pc:spChg chg="add mod">
          <ac:chgData name="Paulson, Benjamin" userId="99163260-8570-4272-b6a0-76c2cc661959" providerId="ADAL" clId="{CD51D8F5-87DA-4C61-8BD8-768A3A7FDBC2}" dt="2023-05-17T02:36:34.598" v="2666" actId="1036"/>
          <ac:spMkLst>
            <pc:docMk/>
            <pc:sldMk cId="1125709967" sldId="303"/>
            <ac:spMk id="138" creationId="{92ABA102-42F5-5784-CD47-5286AD45957C}"/>
          </ac:spMkLst>
        </pc:spChg>
        <pc:spChg chg="add mod">
          <ac:chgData name="Paulson, Benjamin" userId="99163260-8570-4272-b6a0-76c2cc661959" providerId="ADAL" clId="{CD51D8F5-87DA-4C61-8BD8-768A3A7FDBC2}" dt="2023-05-17T02:36:34.598" v="2666" actId="1036"/>
          <ac:spMkLst>
            <pc:docMk/>
            <pc:sldMk cId="1125709967" sldId="303"/>
            <ac:spMk id="139" creationId="{2BBE57B1-BD2F-E4D0-EC0E-320048E90CD5}"/>
          </ac:spMkLst>
        </pc:spChg>
        <pc:spChg chg="add mod">
          <ac:chgData name="Paulson, Benjamin" userId="99163260-8570-4272-b6a0-76c2cc661959" providerId="ADAL" clId="{CD51D8F5-87DA-4C61-8BD8-768A3A7FDBC2}" dt="2023-05-17T02:36:34.598" v="2666" actId="1036"/>
          <ac:spMkLst>
            <pc:docMk/>
            <pc:sldMk cId="1125709967" sldId="303"/>
            <ac:spMk id="140" creationId="{F32A733E-5C99-92CA-4AC5-336153B7C7F8}"/>
          </ac:spMkLst>
        </pc:spChg>
        <pc:spChg chg="add mod">
          <ac:chgData name="Paulson, Benjamin" userId="99163260-8570-4272-b6a0-76c2cc661959" providerId="ADAL" clId="{CD51D8F5-87DA-4C61-8BD8-768A3A7FDBC2}" dt="2023-05-17T02:36:34.598" v="2666" actId="1036"/>
          <ac:spMkLst>
            <pc:docMk/>
            <pc:sldMk cId="1125709967" sldId="303"/>
            <ac:spMk id="141" creationId="{A8991DB8-8848-74FF-8D41-C0FEADE9D1C2}"/>
          </ac:spMkLst>
        </pc:spChg>
        <pc:spChg chg="add mod">
          <ac:chgData name="Paulson, Benjamin" userId="99163260-8570-4272-b6a0-76c2cc661959" providerId="ADAL" clId="{CD51D8F5-87DA-4C61-8BD8-768A3A7FDBC2}" dt="2023-05-17T02:36:34.598" v="2666" actId="1036"/>
          <ac:spMkLst>
            <pc:docMk/>
            <pc:sldMk cId="1125709967" sldId="303"/>
            <ac:spMk id="142" creationId="{DB0F382C-DB73-1784-4CC6-747CD3A5D75D}"/>
          </ac:spMkLst>
        </pc:spChg>
        <pc:spChg chg="add mod">
          <ac:chgData name="Paulson, Benjamin" userId="99163260-8570-4272-b6a0-76c2cc661959" providerId="ADAL" clId="{CD51D8F5-87DA-4C61-8BD8-768A3A7FDBC2}" dt="2023-05-17T02:36:34.598" v="2666" actId="1036"/>
          <ac:spMkLst>
            <pc:docMk/>
            <pc:sldMk cId="1125709967" sldId="303"/>
            <ac:spMk id="143" creationId="{B4E5A31E-8456-4B6E-A53F-F6D514BEA73C}"/>
          </ac:spMkLst>
        </pc:spChg>
        <pc:spChg chg="add mod">
          <ac:chgData name="Paulson, Benjamin" userId="99163260-8570-4272-b6a0-76c2cc661959" providerId="ADAL" clId="{CD51D8F5-87DA-4C61-8BD8-768A3A7FDBC2}" dt="2023-05-17T02:36:34.598" v="2666" actId="1036"/>
          <ac:spMkLst>
            <pc:docMk/>
            <pc:sldMk cId="1125709967" sldId="303"/>
            <ac:spMk id="144" creationId="{9AAE5C21-1B2F-EFAD-B304-339B0A24E0E1}"/>
          </ac:spMkLst>
        </pc:spChg>
        <pc:spChg chg="add mod">
          <ac:chgData name="Paulson, Benjamin" userId="99163260-8570-4272-b6a0-76c2cc661959" providerId="ADAL" clId="{CD51D8F5-87DA-4C61-8BD8-768A3A7FDBC2}" dt="2023-05-17T02:36:34.598" v="2666" actId="1036"/>
          <ac:spMkLst>
            <pc:docMk/>
            <pc:sldMk cId="1125709967" sldId="303"/>
            <ac:spMk id="145" creationId="{E330D085-C9CC-831C-4EF3-C19E133A7EFF}"/>
          </ac:spMkLst>
        </pc:spChg>
        <pc:spChg chg="add mod">
          <ac:chgData name="Paulson, Benjamin" userId="99163260-8570-4272-b6a0-76c2cc661959" providerId="ADAL" clId="{CD51D8F5-87DA-4C61-8BD8-768A3A7FDBC2}" dt="2023-05-17T02:36:34.598" v="2666" actId="1036"/>
          <ac:spMkLst>
            <pc:docMk/>
            <pc:sldMk cId="1125709967" sldId="303"/>
            <ac:spMk id="146" creationId="{932D6F35-2CEA-9F28-7F99-529A82364136}"/>
          </ac:spMkLst>
        </pc:spChg>
        <pc:spChg chg="add mod">
          <ac:chgData name="Paulson, Benjamin" userId="99163260-8570-4272-b6a0-76c2cc661959" providerId="ADAL" clId="{CD51D8F5-87DA-4C61-8BD8-768A3A7FDBC2}" dt="2023-05-17T02:36:34.598" v="2666" actId="1036"/>
          <ac:spMkLst>
            <pc:docMk/>
            <pc:sldMk cId="1125709967" sldId="303"/>
            <ac:spMk id="147" creationId="{E80C6B9D-043A-798D-2F04-EDBB04F0E0C0}"/>
          </ac:spMkLst>
        </pc:spChg>
        <pc:spChg chg="add mod">
          <ac:chgData name="Paulson, Benjamin" userId="99163260-8570-4272-b6a0-76c2cc661959" providerId="ADAL" clId="{CD51D8F5-87DA-4C61-8BD8-768A3A7FDBC2}" dt="2023-05-17T02:36:34.598" v="2666" actId="1036"/>
          <ac:spMkLst>
            <pc:docMk/>
            <pc:sldMk cId="1125709967" sldId="303"/>
            <ac:spMk id="148" creationId="{7FCACE96-7996-92BC-3829-1D152C52D025}"/>
          </ac:spMkLst>
        </pc:spChg>
        <pc:spChg chg="add mod">
          <ac:chgData name="Paulson, Benjamin" userId="99163260-8570-4272-b6a0-76c2cc661959" providerId="ADAL" clId="{CD51D8F5-87DA-4C61-8BD8-768A3A7FDBC2}" dt="2023-05-17T02:36:34.598" v="2666" actId="1036"/>
          <ac:spMkLst>
            <pc:docMk/>
            <pc:sldMk cId="1125709967" sldId="303"/>
            <ac:spMk id="149" creationId="{09CC8F11-866E-74BC-A96D-486E273D1E73}"/>
          </ac:spMkLst>
        </pc:spChg>
        <pc:spChg chg="add mod">
          <ac:chgData name="Paulson, Benjamin" userId="99163260-8570-4272-b6a0-76c2cc661959" providerId="ADAL" clId="{CD51D8F5-87DA-4C61-8BD8-768A3A7FDBC2}" dt="2023-05-17T02:36:34.598" v="2666" actId="1036"/>
          <ac:spMkLst>
            <pc:docMk/>
            <pc:sldMk cId="1125709967" sldId="303"/>
            <ac:spMk id="150" creationId="{7F5E6D2D-1AA3-74F5-D61C-A72E6AC89BF5}"/>
          </ac:spMkLst>
        </pc:spChg>
        <pc:spChg chg="add mod">
          <ac:chgData name="Paulson, Benjamin" userId="99163260-8570-4272-b6a0-76c2cc661959" providerId="ADAL" clId="{CD51D8F5-87DA-4C61-8BD8-768A3A7FDBC2}" dt="2023-05-17T02:36:34.598" v="2666" actId="1036"/>
          <ac:spMkLst>
            <pc:docMk/>
            <pc:sldMk cId="1125709967" sldId="303"/>
            <ac:spMk id="151" creationId="{421FB91B-6BFE-0279-F668-08A73892453E}"/>
          </ac:spMkLst>
        </pc:spChg>
        <pc:spChg chg="add mod">
          <ac:chgData name="Paulson, Benjamin" userId="99163260-8570-4272-b6a0-76c2cc661959" providerId="ADAL" clId="{CD51D8F5-87DA-4C61-8BD8-768A3A7FDBC2}" dt="2023-05-17T02:36:34.598" v="2666" actId="1036"/>
          <ac:spMkLst>
            <pc:docMk/>
            <pc:sldMk cId="1125709967" sldId="303"/>
            <ac:spMk id="152" creationId="{429DF3A3-459A-E37E-D859-9A30D9B841C7}"/>
          </ac:spMkLst>
        </pc:spChg>
        <pc:spChg chg="add mod">
          <ac:chgData name="Paulson, Benjamin" userId="99163260-8570-4272-b6a0-76c2cc661959" providerId="ADAL" clId="{CD51D8F5-87DA-4C61-8BD8-768A3A7FDBC2}" dt="2023-05-17T02:36:34.598" v="2666" actId="1036"/>
          <ac:spMkLst>
            <pc:docMk/>
            <pc:sldMk cId="1125709967" sldId="303"/>
            <ac:spMk id="153" creationId="{D8CBFB30-2D30-E784-98A0-751A729FEAFF}"/>
          </ac:spMkLst>
        </pc:spChg>
        <pc:spChg chg="add mod">
          <ac:chgData name="Paulson, Benjamin" userId="99163260-8570-4272-b6a0-76c2cc661959" providerId="ADAL" clId="{CD51D8F5-87DA-4C61-8BD8-768A3A7FDBC2}" dt="2023-05-17T02:36:34.598" v="2666" actId="1036"/>
          <ac:spMkLst>
            <pc:docMk/>
            <pc:sldMk cId="1125709967" sldId="303"/>
            <ac:spMk id="154" creationId="{1FC0EBE5-0A52-0B57-6AEC-758ADA4421A3}"/>
          </ac:spMkLst>
        </pc:spChg>
        <pc:spChg chg="add mod">
          <ac:chgData name="Paulson, Benjamin" userId="99163260-8570-4272-b6a0-76c2cc661959" providerId="ADAL" clId="{CD51D8F5-87DA-4C61-8BD8-768A3A7FDBC2}" dt="2023-05-17T02:36:34.598" v="2666" actId="1036"/>
          <ac:spMkLst>
            <pc:docMk/>
            <pc:sldMk cId="1125709967" sldId="303"/>
            <ac:spMk id="155" creationId="{BA9AE860-ED8A-5B4B-842A-94233B4077C7}"/>
          </ac:spMkLst>
        </pc:spChg>
        <pc:spChg chg="add mod">
          <ac:chgData name="Paulson, Benjamin" userId="99163260-8570-4272-b6a0-76c2cc661959" providerId="ADAL" clId="{CD51D8F5-87DA-4C61-8BD8-768A3A7FDBC2}" dt="2023-05-17T02:36:34.598" v="2666" actId="1036"/>
          <ac:spMkLst>
            <pc:docMk/>
            <pc:sldMk cId="1125709967" sldId="303"/>
            <ac:spMk id="156" creationId="{4E626A4C-20A3-80CB-5A82-45854DBAFFF1}"/>
          </ac:spMkLst>
        </pc:spChg>
        <pc:spChg chg="add mod">
          <ac:chgData name="Paulson, Benjamin" userId="99163260-8570-4272-b6a0-76c2cc661959" providerId="ADAL" clId="{CD51D8F5-87DA-4C61-8BD8-768A3A7FDBC2}" dt="2023-05-17T02:36:34.598" v="2666" actId="1036"/>
          <ac:spMkLst>
            <pc:docMk/>
            <pc:sldMk cId="1125709967" sldId="303"/>
            <ac:spMk id="157" creationId="{546F3BDE-2D0D-1C15-033F-F621E45F6140}"/>
          </ac:spMkLst>
        </pc:spChg>
        <pc:spChg chg="add mod">
          <ac:chgData name="Paulson, Benjamin" userId="99163260-8570-4272-b6a0-76c2cc661959" providerId="ADAL" clId="{CD51D8F5-87DA-4C61-8BD8-768A3A7FDBC2}" dt="2023-05-17T02:36:34.598" v="2666" actId="1036"/>
          <ac:spMkLst>
            <pc:docMk/>
            <pc:sldMk cId="1125709967" sldId="303"/>
            <ac:spMk id="158" creationId="{54C2A632-3607-AE24-44C5-13F62DD37218}"/>
          </ac:spMkLst>
        </pc:spChg>
        <pc:spChg chg="add mod">
          <ac:chgData name="Paulson, Benjamin" userId="99163260-8570-4272-b6a0-76c2cc661959" providerId="ADAL" clId="{CD51D8F5-87DA-4C61-8BD8-768A3A7FDBC2}" dt="2023-05-17T02:37:48.188" v="2723" actId="1076"/>
          <ac:spMkLst>
            <pc:docMk/>
            <pc:sldMk cId="1125709967" sldId="303"/>
            <ac:spMk id="159" creationId="{6A30EDC1-6A79-EED0-B95F-6722DA21090B}"/>
          </ac:spMkLst>
        </pc:spChg>
        <pc:spChg chg="add mod">
          <ac:chgData name="Paulson, Benjamin" userId="99163260-8570-4272-b6a0-76c2cc661959" providerId="ADAL" clId="{CD51D8F5-87DA-4C61-8BD8-768A3A7FDBC2}" dt="2023-05-17T02:38:06.263" v="2728" actId="208"/>
          <ac:spMkLst>
            <pc:docMk/>
            <pc:sldMk cId="1125709967" sldId="303"/>
            <ac:spMk id="160" creationId="{6F176AE6-6E20-EAF7-D5DD-2787407C89FC}"/>
          </ac:spMkLst>
        </pc:spChg>
        <pc:spChg chg="add mod">
          <ac:chgData name="Paulson, Benjamin" userId="99163260-8570-4272-b6a0-76c2cc661959" providerId="ADAL" clId="{CD51D8F5-87DA-4C61-8BD8-768A3A7FDBC2}" dt="2023-05-17T02:38:09.522" v="2729" actId="208"/>
          <ac:spMkLst>
            <pc:docMk/>
            <pc:sldMk cId="1125709967" sldId="303"/>
            <ac:spMk id="161" creationId="{C01BEA67-0C4B-4A9A-355A-F54B0EC44739}"/>
          </ac:spMkLst>
        </pc:spChg>
        <pc:spChg chg="add del">
          <ac:chgData name="Paulson, Benjamin" userId="99163260-8570-4272-b6a0-76c2cc661959" providerId="ADAL" clId="{CD51D8F5-87DA-4C61-8BD8-768A3A7FDBC2}" dt="2023-05-17T02:41:00.240" v="2739" actId="22"/>
          <ac:spMkLst>
            <pc:docMk/>
            <pc:sldMk cId="1125709967" sldId="303"/>
            <ac:spMk id="163" creationId="{D70E8B38-8D0C-CCB4-4572-7674F2190D78}"/>
          </ac:spMkLst>
        </pc:spChg>
        <pc:spChg chg="add del mod ord">
          <ac:chgData name="Paulson, Benjamin" userId="99163260-8570-4272-b6a0-76c2cc661959" providerId="ADAL" clId="{CD51D8F5-87DA-4C61-8BD8-768A3A7FDBC2}" dt="2023-05-17T02:45:11.235" v="2781" actId="478"/>
          <ac:spMkLst>
            <pc:docMk/>
            <pc:sldMk cId="1125709967" sldId="303"/>
            <ac:spMk id="164" creationId="{C8280C98-E368-CCC2-1122-1F85B9F3FCA4}"/>
          </ac:spMkLst>
        </pc:spChg>
        <pc:spChg chg="add mod">
          <ac:chgData name="Paulson, Benjamin" userId="99163260-8570-4272-b6a0-76c2cc661959" providerId="ADAL" clId="{CD51D8F5-87DA-4C61-8BD8-768A3A7FDBC2}" dt="2023-05-17T02:45:21.283" v="2784" actId="1076"/>
          <ac:spMkLst>
            <pc:docMk/>
            <pc:sldMk cId="1125709967" sldId="303"/>
            <ac:spMk id="165" creationId="{3F8412D1-40C0-A85A-949B-2879CD942833}"/>
          </ac:spMkLst>
        </pc:spChg>
        <pc:spChg chg="add mod">
          <ac:chgData name="Paulson, Benjamin" userId="99163260-8570-4272-b6a0-76c2cc661959" providerId="ADAL" clId="{CD51D8F5-87DA-4C61-8BD8-768A3A7FDBC2}" dt="2023-05-17T02:45:24.363" v="2785" actId="1076"/>
          <ac:spMkLst>
            <pc:docMk/>
            <pc:sldMk cId="1125709967" sldId="303"/>
            <ac:spMk id="166" creationId="{A3740ACE-8EDA-7FAB-5F64-5A13462B081F}"/>
          </ac:spMkLst>
        </pc:spChg>
        <pc:spChg chg="add mod">
          <ac:chgData name="Paulson, Benjamin" userId="99163260-8570-4272-b6a0-76c2cc661959" providerId="ADAL" clId="{CD51D8F5-87DA-4C61-8BD8-768A3A7FDBC2}" dt="2023-05-17T02:46:22.437" v="2822" actId="1076"/>
          <ac:spMkLst>
            <pc:docMk/>
            <pc:sldMk cId="1125709967" sldId="303"/>
            <ac:spMk id="167" creationId="{DCB66F2A-EF1E-927F-CA1F-93A260608846}"/>
          </ac:spMkLst>
        </pc:spChg>
        <pc:spChg chg="add mod">
          <ac:chgData name="Paulson, Benjamin" userId="99163260-8570-4272-b6a0-76c2cc661959" providerId="ADAL" clId="{CD51D8F5-87DA-4C61-8BD8-768A3A7FDBC2}" dt="2023-05-17T02:46:15.189" v="2820" actId="1076"/>
          <ac:spMkLst>
            <pc:docMk/>
            <pc:sldMk cId="1125709967" sldId="303"/>
            <ac:spMk id="172" creationId="{351A51C2-22F0-439E-5022-FC86B52E2DBD}"/>
          </ac:spMkLst>
        </pc:spChg>
        <pc:spChg chg="add mod">
          <ac:chgData name="Paulson, Benjamin" userId="99163260-8570-4272-b6a0-76c2cc661959" providerId="ADAL" clId="{CD51D8F5-87DA-4C61-8BD8-768A3A7FDBC2}" dt="2023-05-17T02:50:37.552" v="2877" actId="1076"/>
          <ac:spMkLst>
            <pc:docMk/>
            <pc:sldMk cId="1125709967" sldId="303"/>
            <ac:spMk id="174" creationId="{73CA7ED9-1537-DA20-1B5A-4B459B62B03F}"/>
          </ac:spMkLst>
        </pc:spChg>
        <pc:spChg chg="add mod">
          <ac:chgData name="Paulson, Benjamin" userId="99163260-8570-4272-b6a0-76c2cc661959" providerId="ADAL" clId="{CD51D8F5-87DA-4C61-8BD8-768A3A7FDBC2}" dt="2023-05-17T02:47:40.305" v="2830" actId="1076"/>
          <ac:spMkLst>
            <pc:docMk/>
            <pc:sldMk cId="1125709967" sldId="303"/>
            <ac:spMk id="175" creationId="{ADCD516E-5EBF-0ACE-719B-98CB72B27BAC}"/>
          </ac:spMkLst>
        </pc:spChg>
        <pc:spChg chg="add mod">
          <ac:chgData name="Paulson, Benjamin" userId="99163260-8570-4272-b6a0-76c2cc661959" providerId="ADAL" clId="{CD51D8F5-87DA-4C61-8BD8-768A3A7FDBC2}" dt="2023-05-17T02:52:23.711" v="2909" actId="1076"/>
          <ac:spMkLst>
            <pc:docMk/>
            <pc:sldMk cId="1125709967" sldId="303"/>
            <ac:spMk id="176" creationId="{119CBE78-3B05-8CCE-0805-F49D1F72CBDB}"/>
          </ac:spMkLst>
        </pc:spChg>
        <pc:spChg chg="add mod">
          <ac:chgData name="Paulson, Benjamin" userId="99163260-8570-4272-b6a0-76c2cc661959" providerId="ADAL" clId="{CD51D8F5-87DA-4C61-8BD8-768A3A7FDBC2}" dt="2023-05-17T02:52:23.711" v="2909" actId="1076"/>
          <ac:spMkLst>
            <pc:docMk/>
            <pc:sldMk cId="1125709967" sldId="303"/>
            <ac:spMk id="177" creationId="{E432CDC3-F9B3-03CF-D56A-E9B0DB0FA377}"/>
          </ac:spMkLst>
        </pc:spChg>
        <pc:spChg chg="add mod">
          <ac:chgData name="Paulson, Benjamin" userId="99163260-8570-4272-b6a0-76c2cc661959" providerId="ADAL" clId="{CD51D8F5-87DA-4C61-8BD8-768A3A7FDBC2}" dt="2023-05-17T02:52:23.711" v="2909" actId="1076"/>
          <ac:spMkLst>
            <pc:docMk/>
            <pc:sldMk cId="1125709967" sldId="303"/>
            <ac:spMk id="178" creationId="{0FDBC45A-95B4-5DFA-5639-5906474E736D}"/>
          </ac:spMkLst>
        </pc:spChg>
        <pc:spChg chg="add mod">
          <ac:chgData name="Paulson, Benjamin" userId="99163260-8570-4272-b6a0-76c2cc661959" providerId="ADAL" clId="{CD51D8F5-87DA-4C61-8BD8-768A3A7FDBC2}" dt="2023-05-17T02:52:23.711" v="2909" actId="1076"/>
          <ac:spMkLst>
            <pc:docMk/>
            <pc:sldMk cId="1125709967" sldId="303"/>
            <ac:spMk id="179" creationId="{065C3C72-D7C2-65EE-F535-9964EAF78EFD}"/>
          </ac:spMkLst>
        </pc:spChg>
        <pc:spChg chg="add mod">
          <ac:chgData name="Paulson, Benjamin" userId="99163260-8570-4272-b6a0-76c2cc661959" providerId="ADAL" clId="{CD51D8F5-87DA-4C61-8BD8-768A3A7FDBC2}" dt="2023-05-17T02:52:23.711" v="2909" actId="1076"/>
          <ac:spMkLst>
            <pc:docMk/>
            <pc:sldMk cId="1125709967" sldId="303"/>
            <ac:spMk id="180" creationId="{F4F4485A-B212-36DD-9C0D-239868EF0748}"/>
          </ac:spMkLst>
        </pc:spChg>
        <pc:spChg chg="add mod">
          <ac:chgData name="Paulson, Benjamin" userId="99163260-8570-4272-b6a0-76c2cc661959" providerId="ADAL" clId="{CD51D8F5-87DA-4C61-8BD8-768A3A7FDBC2}" dt="2023-05-17T02:52:23.711" v="2909" actId="1076"/>
          <ac:spMkLst>
            <pc:docMk/>
            <pc:sldMk cId="1125709967" sldId="303"/>
            <ac:spMk id="181" creationId="{30D62961-908E-8A54-0879-F73B2DDDB597}"/>
          </ac:spMkLst>
        </pc:spChg>
        <pc:spChg chg="add mod">
          <ac:chgData name="Paulson, Benjamin" userId="99163260-8570-4272-b6a0-76c2cc661959" providerId="ADAL" clId="{CD51D8F5-87DA-4C61-8BD8-768A3A7FDBC2}" dt="2023-05-17T02:52:23.711" v="2909" actId="1076"/>
          <ac:spMkLst>
            <pc:docMk/>
            <pc:sldMk cId="1125709967" sldId="303"/>
            <ac:spMk id="182" creationId="{50870DC5-C6FD-9E77-C295-6FB0776FC622}"/>
          </ac:spMkLst>
        </pc:spChg>
        <pc:spChg chg="add mod">
          <ac:chgData name="Paulson, Benjamin" userId="99163260-8570-4272-b6a0-76c2cc661959" providerId="ADAL" clId="{CD51D8F5-87DA-4C61-8BD8-768A3A7FDBC2}" dt="2023-05-17T02:52:23.711" v="2909" actId="1076"/>
          <ac:spMkLst>
            <pc:docMk/>
            <pc:sldMk cId="1125709967" sldId="303"/>
            <ac:spMk id="183" creationId="{A749A447-E4BA-999F-F6D9-60D271DED6CA}"/>
          </ac:spMkLst>
        </pc:spChg>
        <pc:spChg chg="add mod">
          <ac:chgData name="Paulson, Benjamin" userId="99163260-8570-4272-b6a0-76c2cc661959" providerId="ADAL" clId="{CD51D8F5-87DA-4C61-8BD8-768A3A7FDBC2}" dt="2023-05-17T02:52:23.711" v="2909" actId="1076"/>
          <ac:spMkLst>
            <pc:docMk/>
            <pc:sldMk cId="1125709967" sldId="303"/>
            <ac:spMk id="184" creationId="{2D977D98-ACFC-487B-70B7-6651372E1362}"/>
          </ac:spMkLst>
        </pc:spChg>
        <pc:spChg chg="add mod">
          <ac:chgData name="Paulson, Benjamin" userId="99163260-8570-4272-b6a0-76c2cc661959" providerId="ADAL" clId="{CD51D8F5-87DA-4C61-8BD8-768A3A7FDBC2}" dt="2023-05-17T02:52:23.711" v="2909" actId="1076"/>
          <ac:spMkLst>
            <pc:docMk/>
            <pc:sldMk cId="1125709967" sldId="303"/>
            <ac:spMk id="185" creationId="{7D931EBC-9326-356C-4725-7CE412E8F8C8}"/>
          </ac:spMkLst>
        </pc:spChg>
        <pc:spChg chg="add mod">
          <ac:chgData name="Paulson, Benjamin" userId="99163260-8570-4272-b6a0-76c2cc661959" providerId="ADAL" clId="{CD51D8F5-87DA-4C61-8BD8-768A3A7FDBC2}" dt="2023-05-17T02:52:23.711" v="2909" actId="1076"/>
          <ac:spMkLst>
            <pc:docMk/>
            <pc:sldMk cId="1125709967" sldId="303"/>
            <ac:spMk id="186" creationId="{A84E07D1-AFDC-2218-0A17-577FC4AF175A}"/>
          </ac:spMkLst>
        </pc:spChg>
        <pc:spChg chg="add mod">
          <ac:chgData name="Paulson, Benjamin" userId="99163260-8570-4272-b6a0-76c2cc661959" providerId="ADAL" clId="{CD51D8F5-87DA-4C61-8BD8-768A3A7FDBC2}" dt="2023-05-17T02:52:23.711" v="2909" actId="1076"/>
          <ac:spMkLst>
            <pc:docMk/>
            <pc:sldMk cId="1125709967" sldId="303"/>
            <ac:spMk id="187" creationId="{CFEA063B-84F0-3FC9-AB2C-E29F9B39D411}"/>
          </ac:spMkLst>
        </pc:spChg>
        <pc:spChg chg="add mod">
          <ac:chgData name="Paulson, Benjamin" userId="99163260-8570-4272-b6a0-76c2cc661959" providerId="ADAL" clId="{CD51D8F5-87DA-4C61-8BD8-768A3A7FDBC2}" dt="2023-05-17T02:48:11.817" v="2853" actId="1076"/>
          <ac:spMkLst>
            <pc:docMk/>
            <pc:sldMk cId="1125709967" sldId="303"/>
            <ac:spMk id="188" creationId="{A1F72C4F-F51C-37F6-F80F-D6C4AF81469B}"/>
          </ac:spMkLst>
        </pc:spChg>
        <pc:spChg chg="add mod">
          <ac:chgData name="Paulson, Benjamin" userId="99163260-8570-4272-b6a0-76c2cc661959" providerId="ADAL" clId="{CD51D8F5-87DA-4C61-8BD8-768A3A7FDBC2}" dt="2023-05-17T02:52:23.711" v="2909" actId="1076"/>
          <ac:spMkLst>
            <pc:docMk/>
            <pc:sldMk cId="1125709967" sldId="303"/>
            <ac:spMk id="189" creationId="{0E3B7DA1-72CD-FBB2-BEAE-8320F082AB4F}"/>
          </ac:spMkLst>
        </pc:spChg>
        <pc:spChg chg="add mod">
          <ac:chgData name="Paulson, Benjamin" userId="99163260-8570-4272-b6a0-76c2cc661959" providerId="ADAL" clId="{CD51D8F5-87DA-4C61-8BD8-768A3A7FDBC2}" dt="2023-05-17T02:52:23.711" v="2909" actId="1076"/>
          <ac:spMkLst>
            <pc:docMk/>
            <pc:sldMk cId="1125709967" sldId="303"/>
            <ac:spMk id="190" creationId="{B1CB3266-63F0-41FD-7E65-3C61A8DD77E2}"/>
          </ac:spMkLst>
        </pc:spChg>
        <pc:spChg chg="add mod">
          <ac:chgData name="Paulson, Benjamin" userId="99163260-8570-4272-b6a0-76c2cc661959" providerId="ADAL" clId="{CD51D8F5-87DA-4C61-8BD8-768A3A7FDBC2}" dt="2023-05-17T02:52:23.711" v="2909" actId="1076"/>
          <ac:spMkLst>
            <pc:docMk/>
            <pc:sldMk cId="1125709967" sldId="303"/>
            <ac:spMk id="191" creationId="{00777128-9CC6-426D-4EA9-6A919406EE5A}"/>
          </ac:spMkLst>
        </pc:spChg>
        <pc:spChg chg="add mod">
          <ac:chgData name="Paulson, Benjamin" userId="99163260-8570-4272-b6a0-76c2cc661959" providerId="ADAL" clId="{CD51D8F5-87DA-4C61-8BD8-768A3A7FDBC2}" dt="2023-05-17T02:50:37.552" v="2877" actId="1076"/>
          <ac:spMkLst>
            <pc:docMk/>
            <pc:sldMk cId="1125709967" sldId="303"/>
            <ac:spMk id="192" creationId="{9E74F38F-A879-8A86-0F9A-442B7EB4A2F4}"/>
          </ac:spMkLst>
        </pc:spChg>
        <pc:spChg chg="add mod">
          <ac:chgData name="Paulson, Benjamin" userId="99163260-8570-4272-b6a0-76c2cc661959" providerId="ADAL" clId="{CD51D8F5-87DA-4C61-8BD8-768A3A7FDBC2}" dt="2023-05-17T02:50:36.633" v="2875" actId="1076"/>
          <ac:spMkLst>
            <pc:docMk/>
            <pc:sldMk cId="1125709967" sldId="303"/>
            <ac:spMk id="193" creationId="{18586184-1846-4ADD-9A78-C84917F84078}"/>
          </ac:spMkLst>
        </pc:spChg>
        <pc:spChg chg="add mod">
          <ac:chgData name="Paulson, Benjamin" userId="99163260-8570-4272-b6a0-76c2cc661959" providerId="ADAL" clId="{CD51D8F5-87DA-4C61-8BD8-768A3A7FDBC2}" dt="2023-05-17T02:52:23.711" v="2909" actId="1076"/>
          <ac:spMkLst>
            <pc:docMk/>
            <pc:sldMk cId="1125709967" sldId="303"/>
            <ac:spMk id="194" creationId="{41717FDB-489C-2C7E-BCF3-EE6DD21ABE0D}"/>
          </ac:spMkLst>
        </pc:spChg>
        <pc:picChg chg="add mod">
          <ac:chgData name="Paulson, Benjamin" userId="99163260-8570-4272-b6a0-76c2cc661959" providerId="ADAL" clId="{CD51D8F5-87DA-4C61-8BD8-768A3A7FDBC2}" dt="2023-05-17T01:52:26.970" v="1886" actId="1076"/>
          <ac:picMkLst>
            <pc:docMk/>
            <pc:sldMk cId="1125709967" sldId="303"/>
            <ac:picMk id="4" creationId="{5C8D81F9-0737-9809-D05C-19FD60662885}"/>
          </ac:picMkLst>
        </pc:picChg>
        <pc:cxnChg chg="add del mod">
          <ac:chgData name="Paulson, Benjamin" userId="99163260-8570-4272-b6a0-76c2cc661959" providerId="ADAL" clId="{CD51D8F5-87DA-4C61-8BD8-768A3A7FDBC2}" dt="2023-05-17T02:21:30.176" v="2192" actId="478"/>
          <ac:cxnSpMkLst>
            <pc:docMk/>
            <pc:sldMk cId="1125709967" sldId="303"/>
            <ac:cxnSpMk id="18" creationId="{EA8A6FA6-591D-3290-21FA-8B6FC9FC2BA5}"/>
          </ac:cxnSpMkLst>
        </pc:cxnChg>
        <pc:cxnChg chg="add del mod">
          <ac:chgData name="Paulson, Benjamin" userId="99163260-8570-4272-b6a0-76c2cc661959" providerId="ADAL" clId="{CD51D8F5-87DA-4C61-8BD8-768A3A7FDBC2}" dt="2023-05-17T02:15:00.781" v="2084" actId="478"/>
          <ac:cxnSpMkLst>
            <pc:docMk/>
            <pc:sldMk cId="1125709967" sldId="303"/>
            <ac:cxnSpMk id="19" creationId="{7FFFD5AE-A3D5-47B7-A9A3-83614256D2E3}"/>
          </ac:cxnSpMkLst>
        </pc:cxnChg>
        <pc:cxnChg chg="add del mod">
          <ac:chgData name="Paulson, Benjamin" userId="99163260-8570-4272-b6a0-76c2cc661959" providerId="ADAL" clId="{CD51D8F5-87DA-4C61-8BD8-768A3A7FDBC2}" dt="2023-05-17T02:21:29.374" v="2191" actId="478"/>
          <ac:cxnSpMkLst>
            <pc:docMk/>
            <pc:sldMk cId="1125709967" sldId="303"/>
            <ac:cxnSpMk id="20" creationId="{4B902D57-4ABE-D94E-C2E0-0BA024B57205}"/>
          </ac:cxnSpMkLst>
        </pc:cxnChg>
        <pc:cxnChg chg="add mod">
          <ac:chgData name="Paulson, Benjamin" userId="99163260-8570-4272-b6a0-76c2cc661959" providerId="ADAL" clId="{CD51D8F5-87DA-4C61-8BD8-768A3A7FDBC2}" dt="2023-05-17T02:46:37.851" v="2825" actId="692"/>
          <ac:cxnSpMkLst>
            <pc:docMk/>
            <pc:sldMk cId="1125709967" sldId="303"/>
            <ac:cxnSpMk id="169" creationId="{65B7051B-E897-1B8C-ACB6-B7CF704AB311}"/>
          </ac:cxnSpMkLst>
        </pc:cxnChg>
      </pc:sldChg>
      <pc:sldChg chg="delSp modSp add mod modTransition delAnim modAnim">
        <pc:chgData name="Paulson, Benjamin" userId="99163260-8570-4272-b6a0-76c2cc661959" providerId="ADAL" clId="{CD51D8F5-87DA-4C61-8BD8-768A3A7FDBC2}" dt="2023-05-17T02:52:07.376" v="2908"/>
        <pc:sldMkLst>
          <pc:docMk/>
          <pc:sldMk cId="2602360683" sldId="304"/>
        </pc:sldMkLst>
        <pc:spChg chg="del">
          <ac:chgData name="Paulson, Benjamin" userId="99163260-8570-4272-b6a0-76c2cc661959" providerId="ADAL" clId="{CD51D8F5-87DA-4C61-8BD8-768A3A7FDBC2}" dt="2023-05-17T02:50:44.267" v="2881" actId="478"/>
          <ac:spMkLst>
            <pc:docMk/>
            <pc:sldMk cId="2602360683" sldId="304"/>
            <ac:spMk id="165" creationId="{3F8412D1-40C0-A85A-949B-2879CD942833}"/>
          </ac:spMkLst>
        </pc:spChg>
        <pc:spChg chg="del">
          <ac:chgData name="Paulson, Benjamin" userId="99163260-8570-4272-b6a0-76c2cc661959" providerId="ADAL" clId="{CD51D8F5-87DA-4C61-8BD8-768A3A7FDBC2}" dt="2023-05-17T02:50:49.634" v="2887" actId="478"/>
          <ac:spMkLst>
            <pc:docMk/>
            <pc:sldMk cId="2602360683" sldId="304"/>
            <ac:spMk id="166" creationId="{A3740ACE-8EDA-7FAB-5F64-5A13462B081F}"/>
          </ac:spMkLst>
        </pc:spChg>
        <pc:spChg chg="del">
          <ac:chgData name="Paulson, Benjamin" userId="99163260-8570-4272-b6a0-76c2cc661959" providerId="ADAL" clId="{CD51D8F5-87DA-4C61-8BD8-768A3A7FDBC2}" dt="2023-05-17T02:50:59.924" v="2897" actId="478"/>
          <ac:spMkLst>
            <pc:docMk/>
            <pc:sldMk cId="2602360683" sldId="304"/>
            <ac:spMk id="167" creationId="{DCB66F2A-EF1E-927F-CA1F-93A260608846}"/>
          </ac:spMkLst>
        </pc:spChg>
        <pc:spChg chg="del">
          <ac:chgData name="Paulson, Benjamin" userId="99163260-8570-4272-b6a0-76c2cc661959" providerId="ADAL" clId="{CD51D8F5-87DA-4C61-8BD8-768A3A7FDBC2}" dt="2023-05-17T02:51:01.445" v="2899" actId="478"/>
          <ac:spMkLst>
            <pc:docMk/>
            <pc:sldMk cId="2602360683" sldId="304"/>
            <ac:spMk id="172" creationId="{351A51C2-22F0-439E-5022-FC86B52E2DBD}"/>
          </ac:spMkLst>
        </pc:spChg>
        <pc:spChg chg="del">
          <ac:chgData name="Paulson, Benjamin" userId="99163260-8570-4272-b6a0-76c2cc661959" providerId="ADAL" clId="{CD51D8F5-87DA-4C61-8BD8-768A3A7FDBC2}" dt="2023-05-17T02:51:02.518" v="2900" actId="478"/>
          <ac:spMkLst>
            <pc:docMk/>
            <pc:sldMk cId="2602360683" sldId="304"/>
            <ac:spMk id="174" creationId="{73CA7ED9-1537-DA20-1B5A-4B459B62B03F}"/>
          </ac:spMkLst>
        </pc:spChg>
        <pc:spChg chg="del">
          <ac:chgData name="Paulson, Benjamin" userId="99163260-8570-4272-b6a0-76c2cc661959" providerId="ADAL" clId="{CD51D8F5-87DA-4C61-8BD8-768A3A7FDBC2}" dt="2023-05-17T02:51:02.880" v="2901" actId="478"/>
          <ac:spMkLst>
            <pc:docMk/>
            <pc:sldMk cId="2602360683" sldId="304"/>
            <ac:spMk id="175" creationId="{ADCD516E-5EBF-0ACE-719B-98CB72B27BAC}"/>
          </ac:spMkLst>
        </pc:spChg>
        <pc:spChg chg="del">
          <ac:chgData name="Paulson, Benjamin" userId="99163260-8570-4272-b6a0-76c2cc661959" providerId="ADAL" clId="{CD51D8F5-87DA-4C61-8BD8-768A3A7FDBC2}" dt="2023-05-17T02:50:56.142" v="2894" actId="478"/>
          <ac:spMkLst>
            <pc:docMk/>
            <pc:sldMk cId="2602360683" sldId="304"/>
            <ac:spMk id="176" creationId="{119CBE78-3B05-8CCE-0805-F49D1F72CBDB}"/>
          </ac:spMkLst>
        </pc:spChg>
        <pc:spChg chg="del">
          <ac:chgData name="Paulson, Benjamin" userId="99163260-8570-4272-b6a0-76c2cc661959" providerId="ADAL" clId="{CD51D8F5-87DA-4C61-8BD8-768A3A7FDBC2}" dt="2023-05-17T02:50:45.538" v="2882" actId="478"/>
          <ac:spMkLst>
            <pc:docMk/>
            <pc:sldMk cId="2602360683" sldId="304"/>
            <ac:spMk id="177" creationId="{E432CDC3-F9B3-03CF-D56A-E9B0DB0FA377}"/>
          </ac:spMkLst>
        </pc:spChg>
        <pc:spChg chg="del">
          <ac:chgData name="Paulson, Benjamin" userId="99163260-8570-4272-b6a0-76c2cc661959" providerId="ADAL" clId="{CD51D8F5-87DA-4C61-8BD8-768A3A7FDBC2}" dt="2023-05-17T02:50:46.210" v="2883" actId="478"/>
          <ac:spMkLst>
            <pc:docMk/>
            <pc:sldMk cId="2602360683" sldId="304"/>
            <ac:spMk id="178" creationId="{0FDBC45A-95B4-5DFA-5639-5906474E736D}"/>
          </ac:spMkLst>
        </pc:spChg>
        <pc:spChg chg="del">
          <ac:chgData name="Paulson, Benjamin" userId="99163260-8570-4272-b6a0-76c2cc661959" providerId="ADAL" clId="{CD51D8F5-87DA-4C61-8BD8-768A3A7FDBC2}" dt="2023-05-17T02:50:46.893" v="2884" actId="478"/>
          <ac:spMkLst>
            <pc:docMk/>
            <pc:sldMk cId="2602360683" sldId="304"/>
            <ac:spMk id="179" creationId="{065C3C72-D7C2-65EE-F535-9964EAF78EFD}"/>
          </ac:spMkLst>
        </pc:spChg>
        <pc:spChg chg="del">
          <ac:chgData name="Paulson, Benjamin" userId="99163260-8570-4272-b6a0-76c2cc661959" providerId="ADAL" clId="{CD51D8F5-87DA-4C61-8BD8-768A3A7FDBC2}" dt="2023-05-17T02:50:48.323" v="2886" actId="478"/>
          <ac:spMkLst>
            <pc:docMk/>
            <pc:sldMk cId="2602360683" sldId="304"/>
            <ac:spMk id="180" creationId="{F4F4485A-B212-36DD-9C0D-239868EF0748}"/>
          </ac:spMkLst>
        </pc:spChg>
        <pc:spChg chg="del">
          <ac:chgData name="Paulson, Benjamin" userId="99163260-8570-4272-b6a0-76c2cc661959" providerId="ADAL" clId="{CD51D8F5-87DA-4C61-8BD8-768A3A7FDBC2}" dt="2023-05-17T02:50:47.615" v="2885" actId="478"/>
          <ac:spMkLst>
            <pc:docMk/>
            <pc:sldMk cId="2602360683" sldId="304"/>
            <ac:spMk id="181" creationId="{30D62961-908E-8A54-0879-F73B2DDDB597}"/>
          </ac:spMkLst>
        </pc:spChg>
        <pc:spChg chg="del">
          <ac:chgData name="Paulson, Benjamin" userId="99163260-8570-4272-b6a0-76c2cc661959" providerId="ADAL" clId="{CD51D8F5-87DA-4C61-8BD8-768A3A7FDBC2}" dt="2023-05-17T02:50:50.402" v="2888" actId="478"/>
          <ac:spMkLst>
            <pc:docMk/>
            <pc:sldMk cId="2602360683" sldId="304"/>
            <ac:spMk id="182" creationId="{50870DC5-C6FD-9E77-C295-6FB0776FC622}"/>
          </ac:spMkLst>
        </pc:spChg>
        <pc:spChg chg="del">
          <ac:chgData name="Paulson, Benjamin" userId="99163260-8570-4272-b6a0-76c2cc661959" providerId="ADAL" clId="{CD51D8F5-87DA-4C61-8BD8-768A3A7FDBC2}" dt="2023-05-17T02:50:52.552" v="2890" actId="478"/>
          <ac:spMkLst>
            <pc:docMk/>
            <pc:sldMk cId="2602360683" sldId="304"/>
            <ac:spMk id="183" creationId="{A749A447-E4BA-999F-F6D9-60D271DED6CA}"/>
          </ac:spMkLst>
        </pc:spChg>
        <pc:spChg chg="del">
          <ac:chgData name="Paulson, Benjamin" userId="99163260-8570-4272-b6a0-76c2cc661959" providerId="ADAL" clId="{CD51D8F5-87DA-4C61-8BD8-768A3A7FDBC2}" dt="2023-05-17T02:50:54.453" v="2892" actId="478"/>
          <ac:spMkLst>
            <pc:docMk/>
            <pc:sldMk cId="2602360683" sldId="304"/>
            <ac:spMk id="184" creationId="{2D977D98-ACFC-487B-70B7-6651372E1362}"/>
          </ac:spMkLst>
        </pc:spChg>
        <pc:spChg chg="del">
          <ac:chgData name="Paulson, Benjamin" userId="99163260-8570-4272-b6a0-76c2cc661959" providerId="ADAL" clId="{CD51D8F5-87DA-4C61-8BD8-768A3A7FDBC2}" dt="2023-05-17T02:50:59.038" v="2896" actId="478"/>
          <ac:spMkLst>
            <pc:docMk/>
            <pc:sldMk cId="2602360683" sldId="304"/>
            <ac:spMk id="185" creationId="{7D931EBC-9326-356C-4725-7CE412E8F8C8}"/>
          </ac:spMkLst>
        </pc:spChg>
        <pc:spChg chg="del">
          <ac:chgData name="Paulson, Benjamin" userId="99163260-8570-4272-b6a0-76c2cc661959" providerId="ADAL" clId="{CD51D8F5-87DA-4C61-8BD8-768A3A7FDBC2}" dt="2023-05-17T02:50:55.239" v="2893" actId="478"/>
          <ac:spMkLst>
            <pc:docMk/>
            <pc:sldMk cId="2602360683" sldId="304"/>
            <ac:spMk id="186" creationId="{A84E07D1-AFDC-2218-0A17-577FC4AF175A}"/>
          </ac:spMkLst>
        </pc:spChg>
        <pc:spChg chg="del">
          <ac:chgData name="Paulson, Benjamin" userId="99163260-8570-4272-b6a0-76c2cc661959" providerId="ADAL" clId="{CD51D8F5-87DA-4C61-8BD8-768A3A7FDBC2}" dt="2023-05-17T02:51:06.522" v="2906" actId="478"/>
          <ac:spMkLst>
            <pc:docMk/>
            <pc:sldMk cId="2602360683" sldId="304"/>
            <ac:spMk id="187" creationId="{CFEA063B-84F0-3FC9-AB2C-E29F9B39D411}"/>
          </ac:spMkLst>
        </pc:spChg>
        <pc:spChg chg="del">
          <ac:chgData name="Paulson, Benjamin" userId="99163260-8570-4272-b6a0-76c2cc661959" providerId="ADAL" clId="{CD51D8F5-87DA-4C61-8BD8-768A3A7FDBC2}" dt="2023-05-17T02:51:05.198" v="2904" actId="478"/>
          <ac:spMkLst>
            <pc:docMk/>
            <pc:sldMk cId="2602360683" sldId="304"/>
            <ac:spMk id="188" creationId="{A1F72C4F-F51C-37F6-F80F-D6C4AF81469B}"/>
          </ac:spMkLst>
        </pc:spChg>
        <pc:spChg chg="del">
          <ac:chgData name="Paulson, Benjamin" userId="99163260-8570-4272-b6a0-76c2cc661959" providerId="ADAL" clId="{CD51D8F5-87DA-4C61-8BD8-768A3A7FDBC2}" dt="2023-05-17T02:51:05.700" v="2905" actId="478"/>
          <ac:spMkLst>
            <pc:docMk/>
            <pc:sldMk cId="2602360683" sldId="304"/>
            <ac:spMk id="189" creationId="{0E3B7DA1-72CD-FBB2-BEAE-8320F082AB4F}"/>
          </ac:spMkLst>
        </pc:spChg>
        <pc:spChg chg="del">
          <ac:chgData name="Paulson, Benjamin" userId="99163260-8570-4272-b6a0-76c2cc661959" providerId="ADAL" clId="{CD51D8F5-87DA-4C61-8BD8-768A3A7FDBC2}" dt="2023-05-17T02:50:51.119" v="2889" actId="478"/>
          <ac:spMkLst>
            <pc:docMk/>
            <pc:sldMk cId="2602360683" sldId="304"/>
            <ac:spMk id="190" creationId="{B1CB3266-63F0-41FD-7E65-3C61A8DD77E2}"/>
          </ac:spMkLst>
        </pc:spChg>
        <pc:spChg chg="del">
          <ac:chgData name="Paulson, Benjamin" userId="99163260-8570-4272-b6a0-76c2cc661959" providerId="ADAL" clId="{CD51D8F5-87DA-4C61-8BD8-768A3A7FDBC2}" dt="2023-05-17T02:50:53.427" v="2891" actId="478"/>
          <ac:spMkLst>
            <pc:docMk/>
            <pc:sldMk cId="2602360683" sldId="304"/>
            <ac:spMk id="191" creationId="{00777128-9CC6-426D-4EA9-6A919406EE5A}"/>
          </ac:spMkLst>
        </pc:spChg>
        <pc:spChg chg="del">
          <ac:chgData name="Paulson, Benjamin" userId="99163260-8570-4272-b6a0-76c2cc661959" providerId="ADAL" clId="{CD51D8F5-87DA-4C61-8BD8-768A3A7FDBC2}" dt="2023-05-17T02:51:03.460" v="2902" actId="478"/>
          <ac:spMkLst>
            <pc:docMk/>
            <pc:sldMk cId="2602360683" sldId="304"/>
            <ac:spMk id="192" creationId="{9E74F38F-A879-8A86-0F9A-442B7EB4A2F4}"/>
          </ac:spMkLst>
        </pc:spChg>
        <pc:spChg chg="del">
          <ac:chgData name="Paulson, Benjamin" userId="99163260-8570-4272-b6a0-76c2cc661959" providerId="ADAL" clId="{CD51D8F5-87DA-4C61-8BD8-768A3A7FDBC2}" dt="2023-05-17T02:51:04.184" v="2903" actId="478"/>
          <ac:spMkLst>
            <pc:docMk/>
            <pc:sldMk cId="2602360683" sldId="304"/>
            <ac:spMk id="193" creationId="{18586184-1846-4ADD-9A78-C84917F84078}"/>
          </ac:spMkLst>
        </pc:spChg>
        <pc:spChg chg="del">
          <ac:chgData name="Paulson, Benjamin" userId="99163260-8570-4272-b6a0-76c2cc661959" providerId="ADAL" clId="{CD51D8F5-87DA-4C61-8BD8-768A3A7FDBC2}" dt="2023-05-17T02:50:58.471" v="2895" actId="478"/>
          <ac:spMkLst>
            <pc:docMk/>
            <pc:sldMk cId="2602360683" sldId="304"/>
            <ac:spMk id="194" creationId="{41717FDB-489C-2C7E-BCF3-EE6DD21ABE0D}"/>
          </ac:spMkLst>
        </pc:spChg>
        <pc:cxnChg chg="del mod">
          <ac:chgData name="Paulson, Benjamin" userId="99163260-8570-4272-b6a0-76c2cc661959" providerId="ADAL" clId="{CD51D8F5-87DA-4C61-8BD8-768A3A7FDBC2}" dt="2023-05-17T02:51:00.425" v="2898" actId="478"/>
          <ac:cxnSpMkLst>
            <pc:docMk/>
            <pc:sldMk cId="2602360683" sldId="304"/>
            <ac:cxnSpMk id="169" creationId="{65B7051B-E897-1B8C-ACB6-B7CF704AB311}"/>
          </ac:cxnSpMkLst>
        </pc:cxnChg>
      </pc:sldChg>
      <pc:sldChg chg="addSp delSp modSp add del mod modTransition">
        <pc:chgData name="Paulson, Benjamin" userId="99163260-8570-4272-b6a0-76c2cc661959" providerId="ADAL" clId="{CD51D8F5-87DA-4C61-8BD8-768A3A7FDBC2}" dt="2023-05-17T02:58:53.405" v="3117" actId="47"/>
        <pc:sldMkLst>
          <pc:docMk/>
          <pc:sldMk cId="2719364964" sldId="305"/>
        </pc:sldMkLst>
        <pc:spChg chg="add del">
          <ac:chgData name="Paulson, Benjamin" userId="99163260-8570-4272-b6a0-76c2cc661959" providerId="ADAL" clId="{CD51D8F5-87DA-4C61-8BD8-768A3A7FDBC2}" dt="2023-05-17T02:53:11.970" v="2917" actId="478"/>
          <ac:spMkLst>
            <pc:docMk/>
            <pc:sldMk cId="2719364964" sldId="305"/>
            <ac:spMk id="3" creationId="{06AFB8AA-3333-FEA1-D653-B0B357FFB190}"/>
          </ac:spMkLst>
        </pc:spChg>
        <pc:spChg chg="mod">
          <ac:chgData name="Paulson, Benjamin" userId="99163260-8570-4272-b6a0-76c2cc661959" providerId="ADAL" clId="{CD51D8F5-87DA-4C61-8BD8-768A3A7FDBC2}" dt="2023-05-17T02:54:15.455" v="2980" actId="1076"/>
          <ac:spMkLst>
            <pc:docMk/>
            <pc:sldMk cId="2719364964" sldId="305"/>
            <ac:spMk id="5" creationId="{9C7D1369-8151-7CF8-341B-B59501550AC1}"/>
          </ac:spMkLst>
        </pc:spChg>
        <pc:spChg chg="mod">
          <ac:chgData name="Paulson, Benjamin" userId="99163260-8570-4272-b6a0-76c2cc661959" providerId="ADAL" clId="{CD51D8F5-87DA-4C61-8BD8-768A3A7FDBC2}" dt="2023-05-17T02:54:21.973" v="2985" actId="404"/>
          <ac:spMkLst>
            <pc:docMk/>
            <pc:sldMk cId="2719364964" sldId="305"/>
            <ac:spMk id="6" creationId="{039BA90F-AD75-1054-6965-DDB01563EF94}"/>
          </ac:spMkLst>
        </pc:spChg>
        <pc:spChg chg="del">
          <ac:chgData name="Paulson, Benjamin" userId="99163260-8570-4272-b6a0-76c2cc661959" providerId="ADAL" clId="{CD51D8F5-87DA-4C61-8BD8-768A3A7FDBC2}" dt="2023-05-17T02:53:07.330" v="2912" actId="478"/>
          <ac:spMkLst>
            <pc:docMk/>
            <pc:sldMk cId="2719364964" sldId="305"/>
            <ac:spMk id="24" creationId="{8B3F7537-89D4-AFE3-639C-72E347BB752C}"/>
          </ac:spMkLst>
        </pc:spChg>
        <pc:spChg chg="del">
          <ac:chgData name="Paulson, Benjamin" userId="99163260-8570-4272-b6a0-76c2cc661959" providerId="ADAL" clId="{CD51D8F5-87DA-4C61-8BD8-768A3A7FDBC2}" dt="2023-05-17T02:53:23.364" v="2927" actId="478"/>
          <ac:spMkLst>
            <pc:docMk/>
            <pc:sldMk cId="2719364964" sldId="305"/>
            <ac:spMk id="25" creationId="{EE9F3ABA-FC35-FA2F-92E9-49A623245E77}"/>
          </ac:spMkLst>
        </pc:spChg>
        <pc:spChg chg="del">
          <ac:chgData name="Paulson, Benjamin" userId="99163260-8570-4272-b6a0-76c2cc661959" providerId="ADAL" clId="{CD51D8F5-87DA-4C61-8BD8-768A3A7FDBC2}" dt="2023-05-17T02:53:22.988" v="2926" actId="478"/>
          <ac:spMkLst>
            <pc:docMk/>
            <pc:sldMk cId="2719364964" sldId="305"/>
            <ac:spMk id="26" creationId="{CA19B411-B7CA-DD76-AB46-843B2213B00B}"/>
          </ac:spMkLst>
        </pc:spChg>
        <pc:spChg chg="del">
          <ac:chgData name="Paulson, Benjamin" userId="99163260-8570-4272-b6a0-76c2cc661959" providerId="ADAL" clId="{CD51D8F5-87DA-4C61-8BD8-768A3A7FDBC2}" dt="2023-05-17T02:53:22.520" v="2925" actId="478"/>
          <ac:spMkLst>
            <pc:docMk/>
            <pc:sldMk cId="2719364964" sldId="305"/>
            <ac:spMk id="27" creationId="{107815CB-FFDE-ADD9-FAEE-CE0BE3B3478D}"/>
          </ac:spMkLst>
        </pc:spChg>
        <pc:spChg chg="del">
          <ac:chgData name="Paulson, Benjamin" userId="99163260-8570-4272-b6a0-76c2cc661959" providerId="ADAL" clId="{CD51D8F5-87DA-4C61-8BD8-768A3A7FDBC2}" dt="2023-05-17T02:53:22.161" v="2924" actId="478"/>
          <ac:spMkLst>
            <pc:docMk/>
            <pc:sldMk cId="2719364964" sldId="305"/>
            <ac:spMk id="28" creationId="{D307C673-BE9F-AF1F-17A7-58844938301F}"/>
          </ac:spMkLst>
        </pc:spChg>
        <pc:spChg chg="del">
          <ac:chgData name="Paulson, Benjamin" userId="99163260-8570-4272-b6a0-76c2cc661959" providerId="ADAL" clId="{CD51D8F5-87DA-4C61-8BD8-768A3A7FDBC2}" dt="2023-05-17T02:53:08.676" v="2913" actId="478"/>
          <ac:spMkLst>
            <pc:docMk/>
            <pc:sldMk cId="2719364964" sldId="305"/>
            <ac:spMk id="29" creationId="{51E6C95B-B96E-0127-27C5-6380A756F920}"/>
          </ac:spMkLst>
        </pc:spChg>
        <pc:spChg chg="del">
          <ac:chgData name="Paulson, Benjamin" userId="99163260-8570-4272-b6a0-76c2cc661959" providerId="ADAL" clId="{CD51D8F5-87DA-4C61-8BD8-768A3A7FDBC2}" dt="2023-05-17T02:53:25.209" v="2930" actId="478"/>
          <ac:spMkLst>
            <pc:docMk/>
            <pc:sldMk cId="2719364964" sldId="305"/>
            <ac:spMk id="37" creationId="{0F0D808A-EA80-4025-D195-DC664A55D120}"/>
          </ac:spMkLst>
        </pc:spChg>
        <pc:spChg chg="del">
          <ac:chgData name="Paulson, Benjamin" userId="99163260-8570-4272-b6a0-76c2cc661959" providerId="ADAL" clId="{CD51D8F5-87DA-4C61-8BD8-768A3A7FDBC2}" dt="2023-05-17T02:53:26.424" v="2931" actId="478"/>
          <ac:spMkLst>
            <pc:docMk/>
            <pc:sldMk cId="2719364964" sldId="305"/>
            <ac:spMk id="49" creationId="{EBE80311-46CB-50AA-5038-479F352BF3DB}"/>
          </ac:spMkLst>
        </pc:spChg>
        <pc:spChg chg="del">
          <ac:chgData name="Paulson, Benjamin" userId="99163260-8570-4272-b6a0-76c2cc661959" providerId="ADAL" clId="{CD51D8F5-87DA-4C61-8BD8-768A3A7FDBC2}" dt="2023-05-17T02:53:28.039" v="2933" actId="478"/>
          <ac:spMkLst>
            <pc:docMk/>
            <pc:sldMk cId="2719364964" sldId="305"/>
            <ac:spMk id="50" creationId="{ACE9B1C9-8AB7-D805-6A22-B776A064852C}"/>
          </ac:spMkLst>
        </pc:spChg>
        <pc:spChg chg="del">
          <ac:chgData name="Paulson, Benjamin" userId="99163260-8570-4272-b6a0-76c2cc661959" providerId="ADAL" clId="{CD51D8F5-87DA-4C61-8BD8-768A3A7FDBC2}" dt="2023-05-17T02:53:28.489" v="2934" actId="478"/>
          <ac:spMkLst>
            <pc:docMk/>
            <pc:sldMk cId="2719364964" sldId="305"/>
            <ac:spMk id="53" creationId="{D150123A-97E7-07B9-DEF8-CAC0B049A861}"/>
          </ac:spMkLst>
        </pc:spChg>
        <pc:spChg chg="del">
          <ac:chgData name="Paulson, Benjamin" userId="99163260-8570-4272-b6a0-76c2cc661959" providerId="ADAL" clId="{CD51D8F5-87DA-4C61-8BD8-768A3A7FDBC2}" dt="2023-05-17T02:53:29.563" v="2936" actId="478"/>
          <ac:spMkLst>
            <pc:docMk/>
            <pc:sldMk cId="2719364964" sldId="305"/>
            <ac:spMk id="56" creationId="{251F7872-6E9F-40D7-CC11-5B8CC666C5BF}"/>
          </ac:spMkLst>
        </pc:spChg>
        <pc:spChg chg="del">
          <ac:chgData name="Paulson, Benjamin" userId="99163260-8570-4272-b6a0-76c2cc661959" providerId="ADAL" clId="{CD51D8F5-87DA-4C61-8BD8-768A3A7FDBC2}" dt="2023-05-17T02:53:31.168" v="2939" actId="478"/>
          <ac:spMkLst>
            <pc:docMk/>
            <pc:sldMk cId="2719364964" sldId="305"/>
            <ac:spMk id="59" creationId="{E393FA70-7389-BE73-7505-D7E0FD8D5BD9}"/>
          </ac:spMkLst>
        </pc:spChg>
        <pc:spChg chg="del">
          <ac:chgData name="Paulson, Benjamin" userId="99163260-8570-4272-b6a0-76c2cc661959" providerId="ADAL" clId="{CD51D8F5-87DA-4C61-8BD8-768A3A7FDBC2}" dt="2023-05-17T02:53:52.590" v="2972" actId="478"/>
          <ac:spMkLst>
            <pc:docMk/>
            <pc:sldMk cId="2719364964" sldId="305"/>
            <ac:spMk id="77" creationId="{A6BE826C-F022-B04C-62AF-73245C99628D}"/>
          </ac:spMkLst>
        </pc:spChg>
        <pc:spChg chg="mod">
          <ac:chgData name="Paulson, Benjamin" userId="99163260-8570-4272-b6a0-76c2cc661959" providerId="ADAL" clId="{CD51D8F5-87DA-4C61-8BD8-768A3A7FDBC2}" dt="2023-05-17T02:54:52.939" v="2989" actId="1076"/>
          <ac:spMkLst>
            <pc:docMk/>
            <pc:sldMk cId="2719364964" sldId="305"/>
            <ac:spMk id="78" creationId="{66B6D5DD-F633-2789-18F5-50C172A1CA3B}"/>
          </ac:spMkLst>
        </pc:spChg>
        <pc:spChg chg="mod">
          <ac:chgData name="Paulson, Benjamin" userId="99163260-8570-4272-b6a0-76c2cc661959" providerId="ADAL" clId="{CD51D8F5-87DA-4C61-8BD8-768A3A7FDBC2}" dt="2023-05-17T02:54:50.672" v="2988" actId="1076"/>
          <ac:spMkLst>
            <pc:docMk/>
            <pc:sldMk cId="2719364964" sldId="305"/>
            <ac:spMk id="79" creationId="{7808A37C-F33A-AF45-86A5-9ECE202F7E9D}"/>
          </ac:spMkLst>
        </pc:spChg>
        <pc:spChg chg="mod">
          <ac:chgData name="Paulson, Benjamin" userId="99163260-8570-4272-b6a0-76c2cc661959" providerId="ADAL" clId="{CD51D8F5-87DA-4C61-8BD8-768A3A7FDBC2}" dt="2023-05-17T02:54:48.532" v="2987" actId="1076"/>
          <ac:spMkLst>
            <pc:docMk/>
            <pc:sldMk cId="2719364964" sldId="305"/>
            <ac:spMk id="80" creationId="{F6C46ADD-E50C-350F-1416-5799D5BBD6BE}"/>
          </ac:spMkLst>
        </pc:spChg>
        <pc:spChg chg="mod">
          <ac:chgData name="Paulson, Benjamin" userId="99163260-8570-4272-b6a0-76c2cc661959" providerId="ADAL" clId="{CD51D8F5-87DA-4C61-8BD8-768A3A7FDBC2}" dt="2023-05-17T02:54:45.690" v="2986" actId="1076"/>
          <ac:spMkLst>
            <pc:docMk/>
            <pc:sldMk cId="2719364964" sldId="305"/>
            <ac:spMk id="81" creationId="{DA8ADD3D-BD85-9230-1449-5CA02F909C1B}"/>
          </ac:spMkLst>
        </pc:spChg>
        <pc:spChg chg="add del">
          <ac:chgData name="Paulson, Benjamin" userId="99163260-8570-4272-b6a0-76c2cc661959" providerId="ADAL" clId="{CD51D8F5-87DA-4C61-8BD8-768A3A7FDBC2}" dt="2023-05-17T02:53:18.571" v="2919" actId="478"/>
          <ac:spMkLst>
            <pc:docMk/>
            <pc:sldMk cId="2719364964" sldId="305"/>
            <ac:spMk id="83" creationId="{2E1350D9-1051-98A1-2BEB-D647F16A10C7}"/>
          </ac:spMkLst>
        </pc:spChg>
        <pc:spChg chg="del">
          <ac:chgData name="Paulson, Benjamin" userId="99163260-8570-4272-b6a0-76c2cc661959" providerId="ADAL" clId="{CD51D8F5-87DA-4C61-8BD8-768A3A7FDBC2}" dt="2023-05-17T02:53:19.113" v="2920" actId="478"/>
          <ac:spMkLst>
            <pc:docMk/>
            <pc:sldMk cId="2719364964" sldId="305"/>
            <ac:spMk id="84" creationId="{1050CED6-24BE-F3A5-E322-895C5FF3913A}"/>
          </ac:spMkLst>
        </pc:spChg>
        <pc:spChg chg="del">
          <ac:chgData name="Paulson, Benjamin" userId="99163260-8570-4272-b6a0-76c2cc661959" providerId="ADAL" clId="{CD51D8F5-87DA-4C61-8BD8-768A3A7FDBC2}" dt="2023-05-17T02:53:19.865" v="2921" actId="478"/>
          <ac:spMkLst>
            <pc:docMk/>
            <pc:sldMk cId="2719364964" sldId="305"/>
            <ac:spMk id="85" creationId="{BEDCC4F8-6331-70AA-6694-27F9AB5B292F}"/>
          </ac:spMkLst>
        </pc:spChg>
        <pc:spChg chg="del">
          <ac:chgData name="Paulson, Benjamin" userId="99163260-8570-4272-b6a0-76c2cc661959" providerId="ADAL" clId="{CD51D8F5-87DA-4C61-8BD8-768A3A7FDBC2}" dt="2023-05-17T02:53:20.360" v="2922" actId="478"/>
          <ac:spMkLst>
            <pc:docMk/>
            <pc:sldMk cId="2719364964" sldId="305"/>
            <ac:spMk id="86" creationId="{42D4C9AD-F5BE-EFF8-46AD-3450C4A2F3DE}"/>
          </ac:spMkLst>
        </pc:spChg>
        <pc:spChg chg="del">
          <ac:chgData name="Paulson, Benjamin" userId="99163260-8570-4272-b6a0-76c2cc661959" providerId="ADAL" clId="{CD51D8F5-87DA-4C61-8BD8-768A3A7FDBC2}" dt="2023-05-17T02:53:21.169" v="2923" actId="478"/>
          <ac:spMkLst>
            <pc:docMk/>
            <pc:sldMk cId="2719364964" sldId="305"/>
            <ac:spMk id="87" creationId="{3E83938E-F611-FE3A-17EA-A1F822DA1419}"/>
          </ac:spMkLst>
        </pc:spChg>
        <pc:spChg chg="del">
          <ac:chgData name="Paulson, Benjamin" userId="99163260-8570-4272-b6a0-76c2cc661959" providerId="ADAL" clId="{CD51D8F5-87DA-4C61-8BD8-768A3A7FDBC2}" dt="2023-05-17T02:53:24.663" v="2929" actId="478"/>
          <ac:spMkLst>
            <pc:docMk/>
            <pc:sldMk cId="2719364964" sldId="305"/>
            <ac:spMk id="88" creationId="{84EE7F49-36BF-CF23-1A1B-9EE88E395C82}"/>
          </ac:spMkLst>
        </pc:spChg>
        <pc:spChg chg="del">
          <ac:chgData name="Paulson, Benjamin" userId="99163260-8570-4272-b6a0-76c2cc661959" providerId="ADAL" clId="{CD51D8F5-87DA-4C61-8BD8-768A3A7FDBC2}" dt="2023-05-17T02:53:24.125" v="2928" actId="478"/>
          <ac:spMkLst>
            <pc:docMk/>
            <pc:sldMk cId="2719364964" sldId="305"/>
            <ac:spMk id="89" creationId="{12E9AE0D-F797-FC34-09B2-5BF31CEF4BA4}"/>
          </ac:spMkLst>
        </pc:spChg>
        <pc:spChg chg="del">
          <ac:chgData name="Paulson, Benjamin" userId="99163260-8570-4272-b6a0-76c2cc661959" providerId="ADAL" clId="{CD51D8F5-87DA-4C61-8BD8-768A3A7FDBC2}" dt="2023-05-17T02:53:29.165" v="2935" actId="478"/>
          <ac:spMkLst>
            <pc:docMk/>
            <pc:sldMk cId="2719364964" sldId="305"/>
            <ac:spMk id="90" creationId="{D071CFFF-EE4E-C489-5047-E18E9400F3A1}"/>
          </ac:spMkLst>
        </pc:spChg>
        <pc:spChg chg="del">
          <ac:chgData name="Paulson, Benjamin" userId="99163260-8570-4272-b6a0-76c2cc661959" providerId="ADAL" clId="{CD51D8F5-87DA-4C61-8BD8-768A3A7FDBC2}" dt="2023-05-17T02:53:30.080" v="2937" actId="478"/>
          <ac:spMkLst>
            <pc:docMk/>
            <pc:sldMk cId="2719364964" sldId="305"/>
            <ac:spMk id="91" creationId="{FFA9C6F7-F2DD-1B55-3217-0F4161634B96}"/>
          </ac:spMkLst>
        </pc:spChg>
        <pc:spChg chg="del">
          <ac:chgData name="Paulson, Benjamin" userId="99163260-8570-4272-b6a0-76c2cc661959" providerId="ADAL" clId="{CD51D8F5-87DA-4C61-8BD8-768A3A7FDBC2}" dt="2023-05-17T02:53:30.564" v="2938" actId="478"/>
          <ac:spMkLst>
            <pc:docMk/>
            <pc:sldMk cId="2719364964" sldId="305"/>
            <ac:spMk id="92" creationId="{B9C6E583-0D15-6827-346B-684529E59E40}"/>
          </ac:spMkLst>
        </pc:spChg>
        <pc:spChg chg="del">
          <ac:chgData name="Paulson, Benjamin" userId="99163260-8570-4272-b6a0-76c2cc661959" providerId="ADAL" clId="{CD51D8F5-87DA-4C61-8BD8-768A3A7FDBC2}" dt="2023-05-17T02:53:51.485" v="2971" actId="478"/>
          <ac:spMkLst>
            <pc:docMk/>
            <pc:sldMk cId="2719364964" sldId="305"/>
            <ac:spMk id="93" creationId="{8888BDBA-906C-D948-B6E1-F0C457C59E0A}"/>
          </ac:spMkLst>
        </pc:spChg>
        <pc:spChg chg="del">
          <ac:chgData name="Paulson, Benjamin" userId="99163260-8570-4272-b6a0-76c2cc661959" providerId="ADAL" clId="{CD51D8F5-87DA-4C61-8BD8-768A3A7FDBC2}" dt="2023-05-17T02:53:51.123" v="2970" actId="478"/>
          <ac:spMkLst>
            <pc:docMk/>
            <pc:sldMk cId="2719364964" sldId="305"/>
            <ac:spMk id="94" creationId="{0C8E1DBB-91E8-3C25-7835-90D2E82E08CD}"/>
          </ac:spMkLst>
        </pc:spChg>
        <pc:spChg chg="del">
          <ac:chgData name="Paulson, Benjamin" userId="99163260-8570-4272-b6a0-76c2cc661959" providerId="ADAL" clId="{CD51D8F5-87DA-4C61-8BD8-768A3A7FDBC2}" dt="2023-05-17T02:53:50.394" v="2969" actId="478"/>
          <ac:spMkLst>
            <pc:docMk/>
            <pc:sldMk cId="2719364964" sldId="305"/>
            <ac:spMk id="95" creationId="{D2D3C9DE-01B7-01DE-2714-D7485659FCE5}"/>
          </ac:spMkLst>
        </pc:spChg>
        <pc:spChg chg="del">
          <ac:chgData name="Paulson, Benjamin" userId="99163260-8570-4272-b6a0-76c2cc661959" providerId="ADAL" clId="{CD51D8F5-87DA-4C61-8BD8-768A3A7FDBC2}" dt="2023-05-17T02:53:49.865" v="2968" actId="478"/>
          <ac:spMkLst>
            <pc:docMk/>
            <pc:sldMk cId="2719364964" sldId="305"/>
            <ac:spMk id="96" creationId="{7C82AFED-127B-6ACC-E36B-3837294A6603}"/>
          </ac:spMkLst>
        </pc:spChg>
        <pc:spChg chg="del">
          <ac:chgData name="Paulson, Benjamin" userId="99163260-8570-4272-b6a0-76c2cc661959" providerId="ADAL" clId="{CD51D8F5-87DA-4C61-8BD8-768A3A7FDBC2}" dt="2023-05-17T02:53:49.385" v="2967" actId="478"/>
          <ac:spMkLst>
            <pc:docMk/>
            <pc:sldMk cId="2719364964" sldId="305"/>
            <ac:spMk id="97" creationId="{5E5DC472-6629-B094-FA6B-E7FA11E52B08}"/>
          </ac:spMkLst>
        </pc:spChg>
        <pc:spChg chg="del">
          <ac:chgData name="Paulson, Benjamin" userId="99163260-8570-4272-b6a0-76c2cc661959" providerId="ADAL" clId="{CD51D8F5-87DA-4C61-8BD8-768A3A7FDBC2}" dt="2023-05-17T02:53:32.788" v="2942" actId="478"/>
          <ac:spMkLst>
            <pc:docMk/>
            <pc:sldMk cId="2719364964" sldId="305"/>
            <ac:spMk id="129" creationId="{2CFD0987-21A1-968F-53B5-2B53A78857C4}"/>
          </ac:spMkLst>
        </pc:spChg>
        <pc:spChg chg="del">
          <ac:chgData name="Paulson, Benjamin" userId="99163260-8570-4272-b6a0-76c2cc661959" providerId="ADAL" clId="{CD51D8F5-87DA-4C61-8BD8-768A3A7FDBC2}" dt="2023-05-17T02:53:34.387" v="2945" actId="478"/>
          <ac:spMkLst>
            <pc:docMk/>
            <pc:sldMk cId="2719364964" sldId="305"/>
            <ac:spMk id="130" creationId="{EF40421E-9F78-2CCB-A147-D6775BFFFC12}"/>
          </ac:spMkLst>
        </pc:spChg>
        <pc:spChg chg="del">
          <ac:chgData name="Paulson, Benjamin" userId="99163260-8570-4272-b6a0-76c2cc661959" providerId="ADAL" clId="{CD51D8F5-87DA-4C61-8BD8-768A3A7FDBC2}" dt="2023-05-17T02:53:34.721" v="2946" actId="478"/>
          <ac:spMkLst>
            <pc:docMk/>
            <pc:sldMk cId="2719364964" sldId="305"/>
            <ac:spMk id="131" creationId="{2E4AD84A-D7B2-D5EA-74FA-AE52CAF94941}"/>
          </ac:spMkLst>
        </pc:spChg>
        <pc:spChg chg="del">
          <ac:chgData name="Paulson, Benjamin" userId="99163260-8570-4272-b6a0-76c2cc661959" providerId="ADAL" clId="{CD51D8F5-87DA-4C61-8BD8-768A3A7FDBC2}" dt="2023-05-17T02:53:35.642" v="2948" actId="478"/>
          <ac:spMkLst>
            <pc:docMk/>
            <pc:sldMk cId="2719364964" sldId="305"/>
            <ac:spMk id="132" creationId="{914D2F55-F135-2959-A78E-59EF263C8599}"/>
          </ac:spMkLst>
        </pc:spChg>
        <pc:spChg chg="del">
          <ac:chgData name="Paulson, Benjamin" userId="99163260-8570-4272-b6a0-76c2cc661959" providerId="ADAL" clId="{CD51D8F5-87DA-4C61-8BD8-768A3A7FDBC2}" dt="2023-05-17T02:53:36.582" v="2950" actId="478"/>
          <ac:spMkLst>
            <pc:docMk/>
            <pc:sldMk cId="2719364964" sldId="305"/>
            <ac:spMk id="133" creationId="{3A478DEE-258A-9CCE-6518-AFE538019CFB}"/>
          </ac:spMkLst>
        </pc:spChg>
        <pc:spChg chg="del">
          <ac:chgData name="Paulson, Benjamin" userId="99163260-8570-4272-b6a0-76c2cc661959" providerId="ADAL" clId="{CD51D8F5-87DA-4C61-8BD8-768A3A7FDBC2}" dt="2023-05-17T02:53:31.679" v="2940" actId="478"/>
          <ac:spMkLst>
            <pc:docMk/>
            <pc:sldMk cId="2719364964" sldId="305"/>
            <ac:spMk id="134" creationId="{13A1ECBA-6C97-17AB-620D-C2AFD58E78CC}"/>
          </ac:spMkLst>
        </pc:spChg>
        <pc:spChg chg="del">
          <ac:chgData name="Paulson, Benjamin" userId="99163260-8570-4272-b6a0-76c2cc661959" providerId="ADAL" clId="{CD51D8F5-87DA-4C61-8BD8-768A3A7FDBC2}" dt="2023-05-17T02:53:42.441" v="2959" actId="478"/>
          <ac:spMkLst>
            <pc:docMk/>
            <pc:sldMk cId="2719364964" sldId="305"/>
            <ac:spMk id="135" creationId="{6307C8E0-77EC-9383-F9AE-984CD77DAF80}"/>
          </ac:spMkLst>
        </pc:spChg>
        <pc:spChg chg="del">
          <ac:chgData name="Paulson, Benjamin" userId="99163260-8570-4272-b6a0-76c2cc661959" providerId="ADAL" clId="{CD51D8F5-87DA-4C61-8BD8-768A3A7FDBC2}" dt="2023-05-17T02:53:40.605" v="2957" actId="478"/>
          <ac:spMkLst>
            <pc:docMk/>
            <pc:sldMk cId="2719364964" sldId="305"/>
            <ac:spMk id="136" creationId="{970A3984-0AA9-E81C-7894-EC2C80003031}"/>
          </ac:spMkLst>
        </pc:spChg>
        <pc:spChg chg="del">
          <ac:chgData name="Paulson, Benjamin" userId="99163260-8570-4272-b6a0-76c2cc661959" providerId="ADAL" clId="{CD51D8F5-87DA-4C61-8BD8-768A3A7FDBC2}" dt="2023-05-17T02:53:38.958" v="2954" actId="478"/>
          <ac:spMkLst>
            <pc:docMk/>
            <pc:sldMk cId="2719364964" sldId="305"/>
            <ac:spMk id="137" creationId="{B4015BF0-13D3-DAF9-50D5-BFC5E2B24C34}"/>
          </ac:spMkLst>
        </pc:spChg>
        <pc:spChg chg="del">
          <ac:chgData name="Paulson, Benjamin" userId="99163260-8570-4272-b6a0-76c2cc661959" providerId="ADAL" clId="{CD51D8F5-87DA-4C61-8BD8-768A3A7FDBC2}" dt="2023-05-17T02:53:37.915" v="2952" actId="478"/>
          <ac:spMkLst>
            <pc:docMk/>
            <pc:sldMk cId="2719364964" sldId="305"/>
            <ac:spMk id="138" creationId="{92ABA102-42F5-5784-CD47-5286AD45957C}"/>
          </ac:spMkLst>
        </pc:spChg>
        <pc:spChg chg="add del">
          <ac:chgData name="Paulson, Benjamin" userId="99163260-8570-4272-b6a0-76c2cc661959" providerId="ADAL" clId="{CD51D8F5-87DA-4C61-8BD8-768A3A7FDBC2}" dt="2023-05-17T02:53:45.939" v="2963" actId="478"/>
          <ac:spMkLst>
            <pc:docMk/>
            <pc:sldMk cId="2719364964" sldId="305"/>
            <ac:spMk id="139" creationId="{2BBE57B1-BD2F-E4D0-EC0E-320048E90CD5}"/>
          </ac:spMkLst>
        </pc:spChg>
        <pc:spChg chg="mod">
          <ac:chgData name="Paulson, Benjamin" userId="99163260-8570-4272-b6a0-76c2cc661959" providerId="ADAL" clId="{CD51D8F5-87DA-4C61-8BD8-768A3A7FDBC2}" dt="2023-05-17T02:54:58.844" v="2991" actId="1076"/>
          <ac:spMkLst>
            <pc:docMk/>
            <pc:sldMk cId="2719364964" sldId="305"/>
            <ac:spMk id="140" creationId="{F32A733E-5C99-92CA-4AC5-336153B7C7F8}"/>
          </ac:spMkLst>
        </pc:spChg>
        <pc:spChg chg="mod">
          <ac:chgData name="Paulson, Benjamin" userId="99163260-8570-4272-b6a0-76c2cc661959" providerId="ADAL" clId="{CD51D8F5-87DA-4C61-8BD8-768A3A7FDBC2}" dt="2023-05-17T02:58:49.987" v="3116" actId="1076"/>
          <ac:spMkLst>
            <pc:docMk/>
            <pc:sldMk cId="2719364964" sldId="305"/>
            <ac:spMk id="141" creationId="{A8991DB8-8848-74FF-8D41-C0FEADE9D1C2}"/>
          </ac:spMkLst>
        </pc:spChg>
        <pc:spChg chg="mod">
          <ac:chgData name="Paulson, Benjamin" userId="99163260-8570-4272-b6a0-76c2cc661959" providerId="ADAL" clId="{CD51D8F5-87DA-4C61-8BD8-768A3A7FDBC2}" dt="2023-05-17T02:58:38.314" v="3114" actId="1076"/>
          <ac:spMkLst>
            <pc:docMk/>
            <pc:sldMk cId="2719364964" sldId="305"/>
            <ac:spMk id="142" creationId="{DB0F382C-DB73-1784-4CC6-747CD3A5D75D}"/>
          </ac:spMkLst>
        </pc:spChg>
        <pc:spChg chg="mod">
          <ac:chgData name="Paulson, Benjamin" userId="99163260-8570-4272-b6a0-76c2cc661959" providerId="ADAL" clId="{CD51D8F5-87DA-4C61-8BD8-768A3A7FDBC2}" dt="2023-05-17T02:58:38.876" v="3115" actId="1076"/>
          <ac:spMkLst>
            <pc:docMk/>
            <pc:sldMk cId="2719364964" sldId="305"/>
            <ac:spMk id="143" creationId="{B4E5A31E-8456-4B6E-A53F-F6D514BEA73C}"/>
          </ac:spMkLst>
        </pc:spChg>
        <pc:spChg chg="del">
          <ac:chgData name="Paulson, Benjamin" userId="99163260-8570-4272-b6a0-76c2cc661959" providerId="ADAL" clId="{CD51D8F5-87DA-4C61-8BD8-768A3A7FDBC2}" dt="2023-05-17T02:53:33.328" v="2943" actId="478"/>
          <ac:spMkLst>
            <pc:docMk/>
            <pc:sldMk cId="2719364964" sldId="305"/>
            <ac:spMk id="144" creationId="{9AAE5C21-1B2F-EFAD-B304-339B0A24E0E1}"/>
          </ac:spMkLst>
        </pc:spChg>
        <pc:spChg chg="del">
          <ac:chgData name="Paulson, Benjamin" userId="99163260-8570-4272-b6a0-76c2cc661959" providerId="ADAL" clId="{CD51D8F5-87DA-4C61-8BD8-768A3A7FDBC2}" dt="2023-05-17T02:53:33.829" v="2944" actId="478"/>
          <ac:spMkLst>
            <pc:docMk/>
            <pc:sldMk cId="2719364964" sldId="305"/>
            <ac:spMk id="145" creationId="{E330D085-C9CC-831C-4EF3-C19E133A7EFF}"/>
          </ac:spMkLst>
        </pc:spChg>
        <pc:spChg chg="del">
          <ac:chgData name="Paulson, Benjamin" userId="99163260-8570-4272-b6a0-76c2cc661959" providerId="ADAL" clId="{CD51D8F5-87DA-4C61-8BD8-768A3A7FDBC2}" dt="2023-05-17T02:53:35.236" v="2947" actId="478"/>
          <ac:spMkLst>
            <pc:docMk/>
            <pc:sldMk cId="2719364964" sldId="305"/>
            <ac:spMk id="146" creationId="{932D6F35-2CEA-9F28-7F99-529A82364136}"/>
          </ac:spMkLst>
        </pc:spChg>
        <pc:spChg chg="del">
          <ac:chgData name="Paulson, Benjamin" userId="99163260-8570-4272-b6a0-76c2cc661959" providerId="ADAL" clId="{CD51D8F5-87DA-4C61-8BD8-768A3A7FDBC2}" dt="2023-05-17T02:53:36.240" v="2949" actId="478"/>
          <ac:spMkLst>
            <pc:docMk/>
            <pc:sldMk cId="2719364964" sldId="305"/>
            <ac:spMk id="147" creationId="{E80C6B9D-043A-798D-2F04-EDBB04F0E0C0}"/>
          </ac:spMkLst>
        </pc:spChg>
        <pc:spChg chg="del">
          <ac:chgData name="Paulson, Benjamin" userId="99163260-8570-4272-b6a0-76c2cc661959" providerId="ADAL" clId="{CD51D8F5-87DA-4C61-8BD8-768A3A7FDBC2}" dt="2023-05-17T02:53:37.083" v="2951" actId="478"/>
          <ac:spMkLst>
            <pc:docMk/>
            <pc:sldMk cId="2719364964" sldId="305"/>
            <ac:spMk id="148" creationId="{7FCACE96-7996-92BC-3829-1D152C52D025}"/>
          </ac:spMkLst>
        </pc:spChg>
        <pc:spChg chg="del">
          <ac:chgData name="Paulson, Benjamin" userId="99163260-8570-4272-b6a0-76c2cc661959" providerId="ADAL" clId="{CD51D8F5-87DA-4C61-8BD8-768A3A7FDBC2}" dt="2023-05-17T02:53:32.113" v="2941" actId="478"/>
          <ac:spMkLst>
            <pc:docMk/>
            <pc:sldMk cId="2719364964" sldId="305"/>
            <ac:spMk id="149" creationId="{09CC8F11-866E-74BC-A96D-486E273D1E73}"/>
          </ac:spMkLst>
        </pc:spChg>
        <pc:spChg chg="del">
          <ac:chgData name="Paulson, Benjamin" userId="99163260-8570-4272-b6a0-76c2cc661959" providerId="ADAL" clId="{CD51D8F5-87DA-4C61-8BD8-768A3A7FDBC2}" dt="2023-05-17T02:53:41.938" v="2958" actId="478"/>
          <ac:spMkLst>
            <pc:docMk/>
            <pc:sldMk cId="2719364964" sldId="305"/>
            <ac:spMk id="150" creationId="{7F5E6D2D-1AA3-74F5-D61C-A72E6AC89BF5}"/>
          </ac:spMkLst>
        </pc:spChg>
        <pc:spChg chg="del">
          <ac:chgData name="Paulson, Benjamin" userId="99163260-8570-4272-b6a0-76c2cc661959" providerId="ADAL" clId="{CD51D8F5-87DA-4C61-8BD8-768A3A7FDBC2}" dt="2023-05-17T02:53:40.033" v="2956" actId="478"/>
          <ac:spMkLst>
            <pc:docMk/>
            <pc:sldMk cId="2719364964" sldId="305"/>
            <ac:spMk id="151" creationId="{421FB91B-6BFE-0279-F668-08A73892453E}"/>
          </ac:spMkLst>
        </pc:spChg>
        <pc:spChg chg="del">
          <ac:chgData name="Paulson, Benjamin" userId="99163260-8570-4272-b6a0-76c2cc661959" providerId="ADAL" clId="{CD51D8F5-87DA-4C61-8BD8-768A3A7FDBC2}" dt="2023-05-17T02:53:39.710" v="2955" actId="478"/>
          <ac:spMkLst>
            <pc:docMk/>
            <pc:sldMk cId="2719364964" sldId="305"/>
            <ac:spMk id="152" creationId="{429DF3A3-459A-E37E-D859-9A30D9B841C7}"/>
          </ac:spMkLst>
        </pc:spChg>
        <pc:spChg chg="del">
          <ac:chgData name="Paulson, Benjamin" userId="99163260-8570-4272-b6a0-76c2cc661959" providerId="ADAL" clId="{CD51D8F5-87DA-4C61-8BD8-768A3A7FDBC2}" dt="2023-05-17T02:53:38.468" v="2953" actId="478"/>
          <ac:spMkLst>
            <pc:docMk/>
            <pc:sldMk cId="2719364964" sldId="305"/>
            <ac:spMk id="153" creationId="{D8CBFB30-2D30-E784-98A0-751A729FEAFF}"/>
          </ac:spMkLst>
        </pc:spChg>
        <pc:spChg chg="del">
          <ac:chgData name="Paulson, Benjamin" userId="99163260-8570-4272-b6a0-76c2cc661959" providerId="ADAL" clId="{CD51D8F5-87DA-4C61-8BD8-768A3A7FDBC2}" dt="2023-05-17T02:53:44.241" v="2961" actId="478"/>
          <ac:spMkLst>
            <pc:docMk/>
            <pc:sldMk cId="2719364964" sldId="305"/>
            <ac:spMk id="154" creationId="{1FC0EBE5-0A52-0B57-6AEC-758ADA4421A3}"/>
          </ac:spMkLst>
        </pc:spChg>
        <pc:spChg chg="del">
          <ac:chgData name="Paulson, Benjamin" userId="99163260-8570-4272-b6a0-76c2cc661959" providerId="ADAL" clId="{CD51D8F5-87DA-4C61-8BD8-768A3A7FDBC2}" dt="2023-05-17T02:53:43.280" v="2960" actId="478"/>
          <ac:spMkLst>
            <pc:docMk/>
            <pc:sldMk cId="2719364964" sldId="305"/>
            <ac:spMk id="155" creationId="{BA9AE860-ED8A-5B4B-842A-94233B4077C7}"/>
          </ac:spMkLst>
        </pc:spChg>
        <pc:spChg chg="del">
          <ac:chgData name="Paulson, Benjamin" userId="99163260-8570-4272-b6a0-76c2cc661959" providerId="ADAL" clId="{CD51D8F5-87DA-4C61-8BD8-768A3A7FDBC2}" dt="2023-05-17T02:53:46.878" v="2964" actId="478"/>
          <ac:spMkLst>
            <pc:docMk/>
            <pc:sldMk cId="2719364964" sldId="305"/>
            <ac:spMk id="156" creationId="{4E626A4C-20A3-80CB-5A82-45854DBAFFF1}"/>
          </ac:spMkLst>
        </pc:spChg>
        <pc:spChg chg="del">
          <ac:chgData name="Paulson, Benjamin" userId="99163260-8570-4272-b6a0-76c2cc661959" providerId="ADAL" clId="{CD51D8F5-87DA-4C61-8BD8-768A3A7FDBC2}" dt="2023-05-17T02:53:47.868" v="2965" actId="478"/>
          <ac:spMkLst>
            <pc:docMk/>
            <pc:sldMk cId="2719364964" sldId="305"/>
            <ac:spMk id="157" creationId="{546F3BDE-2D0D-1C15-033F-F621E45F6140}"/>
          </ac:spMkLst>
        </pc:spChg>
        <pc:spChg chg="del">
          <ac:chgData name="Paulson, Benjamin" userId="99163260-8570-4272-b6a0-76c2cc661959" providerId="ADAL" clId="{CD51D8F5-87DA-4C61-8BD8-768A3A7FDBC2}" dt="2023-05-17T02:53:48.341" v="2966" actId="478"/>
          <ac:spMkLst>
            <pc:docMk/>
            <pc:sldMk cId="2719364964" sldId="305"/>
            <ac:spMk id="158" creationId="{54C2A632-3607-AE24-44C5-13F62DD37218}"/>
          </ac:spMkLst>
        </pc:spChg>
        <pc:spChg chg="add del">
          <ac:chgData name="Paulson, Benjamin" userId="99163260-8570-4272-b6a0-76c2cc661959" providerId="ADAL" clId="{CD51D8F5-87DA-4C61-8BD8-768A3A7FDBC2}" dt="2023-05-17T02:53:17.704" v="2918" actId="478"/>
          <ac:spMkLst>
            <pc:docMk/>
            <pc:sldMk cId="2719364964" sldId="305"/>
            <ac:spMk id="159" creationId="{6A30EDC1-6A79-EED0-B95F-6722DA21090B}"/>
          </ac:spMkLst>
        </pc:spChg>
        <pc:spChg chg="del">
          <ac:chgData name="Paulson, Benjamin" userId="99163260-8570-4272-b6a0-76c2cc661959" providerId="ADAL" clId="{CD51D8F5-87DA-4C61-8BD8-768A3A7FDBC2}" dt="2023-05-17T02:53:27.467" v="2932" actId="478"/>
          <ac:spMkLst>
            <pc:docMk/>
            <pc:sldMk cId="2719364964" sldId="305"/>
            <ac:spMk id="160" creationId="{6F176AE6-6E20-EAF7-D5DD-2787407C89FC}"/>
          </ac:spMkLst>
        </pc:spChg>
        <pc:spChg chg="del">
          <ac:chgData name="Paulson, Benjamin" userId="99163260-8570-4272-b6a0-76c2cc661959" providerId="ADAL" clId="{CD51D8F5-87DA-4C61-8BD8-768A3A7FDBC2}" dt="2023-05-17T02:53:53.862" v="2973" actId="478"/>
          <ac:spMkLst>
            <pc:docMk/>
            <pc:sldMk cId="2719364964" sldId="305"/>
            <ac:spMk id="161" creationId="{C01BEA67-0C4B-4A9A-355A-F54B0EC44739}"/>
          </ac:spMkLst>
        </pc:spChg>
      </pc:sldChg>
      <pc:sldChg chg="addSp delSp modSp add mod modTransition">
        <pc:chgData name="Paulson, Benjamin" userId="99163260-8570-4272-b6a0-76c2cc661959" providerId="ADAL" clId="{CD51D8F5-87DA-4C61-8BD8-768A3A7FDBC2}" dt="2023-05-17T03:58:01.789" v="3268" actId="21"/>
        <pc:sldMkLst>
          <pc:docMk/>
          <pc:sldMk cId="2811246052" sldId="305"/>
        </pc:sldMkLst>
        <pc:spChg chg="add del mod">
          <ac:chgData name="Paulson, Benjamin" userId="99163260-8570-4272-b6a0-76c2cc661959" providerId="ADAL" clId="{CD51D8F5-87DA-4C61-8BD8-768A3A7FDBC2}" dt="2023-05-17T03:58:01.789" v="3268" actId="21"/>
          <ac:spMkLst>
            <pc:docMk/>
            <pc:sldMk cId="2811246052" sldId="305"/>
            <ac:spMk id="7" creationId="{D37B8A0B-E1D2-A2D1-42DA-5E4EF166CDA2}"/>
          </ac:spMkLst>
        </pc:spChg>
        <pc:spChg chg="add del mod">
          <ac:chgData name="Paulson, Benjamin" userId="99163260-8570-4272-b6a0-76c2cc661959" providerId="ADAL" clId="{CD51D8F5-87DA-4C61-8BD8-768A3A7FDBC2}" dt="2023-05-17T03:58:01.789" v="3268" actId="21"/>
          <ac:spMkLst>
            <pc:docMk/>
            <pc:sldMk cId="2811246052" sldId="305"/>
            <ac:spMk id="8" creationId="{ABB47F0F-55BC-8948-B8BB-549896344608}"/>
          </ac:spMkLst>
        </pc:spChg>
        <pc:spChg chg="add del mod">
          <ac:chgData name="Paulson, Benjamin" userId="99163260-8570-4272-b6a0-76c2cc661959" providerId="ADAL" clId="{CD51D8F5-87DA-4C61-8BD8-768A3A7FDBC2}" dt="2023-05-17T03:58:01.789" v="3268" actId="21"/>
          <ac:spMkLst>
            <pc:docMk/>
            <pc:sldMk cId="2811246052" sldId="305"/>
            <ac:spMk id="9" creationId="{7423FF97-BCE5-01B7-5432-ACAF7F855132}"/>
          </ac:spMkLst>
        </pc:spChg>
        <pc:spChg chg="add del mod">
          <ac:chgData name="Paulson, Benjamin" userId="99163260-8570-4272-b6a0-76c2cc661959" providerId="ADAL" clId="{CD51D8F5-87DA-4C61-8BD8-768A3A7FDBC2}" dt="2023-05-17T03:58:01.789" v="3268" actId="21"/>
          <ac:spMkLst>
            <pc:docMk/>
            <pc:sldMk cId="2811246052" sldId="305"/>
            <ac:spMk id="10" creationId="{F7403E4D-2C7D-4A9A-3663-E0EE477B1DB6}"/>
          </ac:spMkLst>
        </pc:spChg>
        <pc:spChg chg="add del mod">
          <ac:chgData name="Paulson, Benjamin" userId="99163260-8570-4272-b6a0-76c2cc661959" providerId="ADAL" clId="{CD51D8F5-87DA-4C61-8BD8-768A3A7FDBC2}" dt="2023-05-17T03:58:01.789" v="3268" actId="21"/>
          <ac:spMkLst>
            <pc:docMk/>
            <pc:sldMk cId="2811246052" sldId="305"/>
            <ac:spMk id="11" creationId="{9673D0AD-6CD0-99C8-1309-116387F61A1A}"/>
          </ac:spMkLst>
        </pc:spChg>
        <pc:spChg chg="add del mod">
          <ac:chgData name="Paulson, Benjamin" userId="99163260-8570-4272-b6a0-76c2cc661959" providerId="ADAL" clId="{CD51D8F5-87DA-4C61-8BD8-768A3A7FDBC2}" dt="2023-05-17T03:58:01.789" v="3268" actId="21"/>
          <ac:spMkLst>
            <pc:docMk/>
            <pc:sldMk cId="2811246052" sldId="305"/>
            <ac:spMk id="12" creationId="{68120DA3-F482-0CCA-869A-608B7BFD002A}"/>
          </ac:spMkLst>
        </pc:spChg>
        <pc:spChg chg="del">
          <ac:chgData name="Paulson, Benjamin" userId="99163260-8570-4272-b6a0-76c2cc661959" providerId="ADAL" clId="{CD51D8F5-87DA-4C61-8BD8-768A3A7FDBC2}" dt="2023-05-17T02:58:56.787" v="3119" actId="478"/>
          <ac:spMkLst>
            <pc:docMk/>
            <pc:sldMk cId="2811246052" sldId="305"/>
            <ac:spMk id="24" creationId="{8B3F7537-89D4-AFE3-639C-72E347BB752C}"/>
          </ac:spMkLst>
        </pc:spChg>
        <pc:spChg chg="del">
          <ac:chgData name="Paulson, Benjamin" userId="99163260-8570-4272-b6a0-76c2cc661959" providerId="ADAL" clId="{CD51D8F5-87DA-4C61-8BD8-768A3A7FDBC2}" dt="2023-05-17T02:59:00.376" v="3124" actId="478"/>
          <ac:spMkLst>
            <pc:docMk/>
            <pc:sldMk cId="2811246052" sldId="305"/>
            <ac:spMk id="25" creationId="{EE9F3ABA-FC35-FA2F-92E9-49A623245E77}"/>
          </ac:spMkLst>
        </pc:spChg>
        <pc:spChg chg="del">
          <ac:chgData name="Paulson, Benjamin" userId="99163260-8570-4272-b6a0-76c2cc661959" providerId="ADAL" clId="{CD51D8F5-87DA-4C61-8BD8-768A3A7FDBC2}" dt="2023-05-17T02:59:01.465" v="3126" actId="478"/>
          <ac:spMkLst>
            <pc:docMk/>
            <pc:sldMk cId="2811246052" sldId="305"/>
            <ac:spMk id="26" creationId="{CA19B411-B7CA-DD76-AB46-843B2213B00B}"/>
          </ac:spMkLst>
        </pc:spChg>
        <pc:spChg chg="del">
          <ac:chgData name="Paulson, Benjamin" userId="99163260-8570-4272-b6a0-76c2cc661959" providerId="ADAL" clId="{CD51D8F5-87DA-4C61-8BD8-768A3A7FDBC2}" dt="2023-05-17T02:59:01.740" v="3127" actId="478"/>
          <ac:spMkLst>
            <pc:docMk/>
            <pc:sldMk cId="2811246052" sldId="305"/>
            <ac:spMk id="27" creationId="{107815CB-FFDE-ADD9-FAEE-CE0BE3B3478D}"/>
          </ac:spMkLst>
        </pc:spChg>
        <pc:spChg chg="del">
          <ac:chgData name="Paulson, Benjamin" userId="99163260-8570-4272-b6a0-76c2cc661959" providerId="ADAL" clId="{CD51D8F5-87DA-4C61-8BD8-768A3A7FDBC2}" dt="2023-05-17T02:59:03.198" v="3130" actId="478"/>
          <ac:spMkLst>
            <pc:docMk/>
            <pc:sldMk cId="2811246052" sldId="305"/>
            <ac:spMk id="28" creationId="{D307C673-BE9F-AF1F-17A7-58844938301F}"/>
          </ac:spMkLst>
        </pc:spChg>
        <pc:spChg chg="del">
          <ac:chgData name="Paulson, Benjamin" userId="99163260-8570-4272-b6a0-76c2cc661959" providerId="ADAL" clId="{CD51D8F5-87DA-4C61-8BD8-768A3A7FDBC2}" dt="2023-05-17T02:58:58.657" v="3121" actId="478"/>
          <ac:spMkLst>
            <pc:docMk/>
            <pc:sldMk cId="2811246052" sldId="305"/>
            <ac:spMk id="29" creationId="{51E6C95B-B96E-0127-27C5-6380A756F920}"/>
          </ac:spMkLst>
        </pc:spChg>
        <pc:spChg chg="del">
          <ac:chgData name="Paulson, Benjamin" userId="99163260-8570-4272-b6a0-76c2cc661959" providerId="ADAL" clId="{CD51D8F5-87DA-4C61-8BD8-768A3A7FDBC2}" dt="2023-05-17T02:59:20.579" v="3165" actId="478"/>
          <ac:spMkLst>
            <pc:docMk/>
            <pc:sldMk cId="2811246052" sldId="305"/>
            <ac:spMk id="37" creationId="{0F0D808A-EA80-4025-D195-DC664A55D120}"/>
          </ac:spMkLst>
        </pc:spChg>
        <pc:spChg chg="del">
          <ac:chgData name="Paulson, Benjamin" userId="99163260-8570-4272-b6a0-76c2cc661959" providerId="ADAL" clId="{CD51D8F5-87DA-4C61-8BD8-768A3A7FDBC2}" dt="2023-05-17T02:59:22.583" v="3167" actId="478"/>
          <ac:spMkLst>
            <pc:docMk/>
            <pc:sldMk cId="2811246052" sldId="305"/>
            <ac:spMk id="49" creationId="{EBE80311-46CB-50AA-5038-479F352BF3DB}"/>
          </ac:spMkLst>
        </pc:spChg>
        <pc:spChg chg="del">
          <ac:chgData name="Paulson, Benjamin" userId="99163260-8570-4272-b6a0-76c2cc661959" providerId="ADAL" clId="{CD51D8F5-87DA-4C61-8BD8-768A3A7FDBC2}" dt="2023-05-17T02:59:19.191" v="3162" actId="478"/>
          <ac:spMkLst>
            <pc:docMk/>
            <pc:sldMk cId="2811246052" sldId="305"/>
            <ac:spMk id="50" creationId="{ACE9B1C9-8AB7-D805-6A22-B776A064852C}"/>
          </ac:spMkLst>
        </pc:spChg>
        <pc:spChg chg="del">
          <ac:chgData name="Paulson, Benjamin" userId="99163260-8570-4272-b6a0-76c2cc661959" providerId="ADAL" clId="{CD51D8F5-87DA-4C61-8BD8-768A3A7FDBC2}" dt="2023-05-17T02:59:18.900" v="3161" actId="478"/>
          <ac:spMkLst>
            <pc:docMk/>
            <pc:sldMk cId="2811246052" sldId="305"/>
            <ac:spMk id="53" creationId="{D150123A-97E7-07B9-DEF8-CAC0B049A861}"/>
          </ac:spMkLst>
        </pc:spChg>
        <pc:spChg chg="del">
          <ac:chgData name="Paulson, Benjamin" userId="99163260-8570-4272-b6a0-76c2cc661959" providerId="ADAL" clId="{CD51D8F5-87DA-4C61-8BD8-768A3A7FDBC2}" dt="2023-05-17T02:59:17.948" v="3159" actId="478"/>
          <ac:spMkLst>
            <pc:docMk/>
            <pc:sldMk cId="2811246052" sldId="305"/>
            <ac:spMk id="56" creationId="{251F7872-6E9F-40D7-CC11-5B8CC666C5BF}"/>
          </ac:spMkLst>
        </pc:spChg>
        <pc:spChg chg="del">
          <ac:chgData name="Paulson, Benjamin" userId="99163260-8570-4272-b6a0-76c2cc661959" providerId="ADAL" clId="{CD51D8F5-87DA-4C61-8BD8-768A3A7FDBC2}" dt="2023-05-17T02:59:16.784" v="3156" actId="478"/>
          <ac:spMkLst>
            <pc:docMk/>
            <pc:sldMk cId="2811246052" sldId="305"/>
            <ac:spMk id="59" creationId="{E393FA70-7389-BE73-7505-D7E0FD8D5BD9}"/>
          </ac:spMkLst>
        </pc:spChg>
        <pc:spChg chg="del mod">
          <ac:chgData name="Paulson, Benjamin" userId="99163260-8570-4272-b6a0-76c2cc661959" providerId="ADAL" clId="{CD51D8F5-87DA-4C61-8BD8-768A3A7FDBC2}" dt="2023-05-17T02:59:24.458" v="3170" actId="478"/>
          <ac:spMkLst>
            <pc:docMk/>
            <pc:sldMk cId="2811246052" sldId="305"/>
            <ac:spMk id="77" creationId="{A6BE826C-F022-B04C-62AF-73245C99628D}"/>
          </ac:spMkLst>
        </pc:spChg>
        <pc:spChg chg="del mod">
          <ac:chgData name="Paulson, Benjamin" userId="99163260-8570-4272-b6a0-76c2cc661959" providerId="ADAL" clId="{CD51D8F5-87DA-4C61-8BD8-768A3A7FDBC2}" dt="2023-05-17T03:48:14.644" v="3186" actId="478"/>
          <ac:spMkLst>
            <pc:docMk/>
            <pc:sldMk cId="2811246052" sldId="305"/>
            <ac:spMk id="78" creationId="{66B6D5DD-F633-2789-18F5-50C172A1CA3B}"/>
          </ac:spMkLst>
        </pc:spChg>
        <pc:spChg chg="del">
          <ac:chgData name="Paulson, Benjamin" userId="99163260-8570-4272-b6a0-76c2cc661959" providerId="ADAL" clId="{CD51D8F5-87DA-4C61-8BD8-768A3A7FDBC2}" dt="2023-05-17T03:48:09.331" v="3184" actId="478"/>
          <ac:spMkLst>
            <pc:docMk/>
            <pc:sldMk cId="2811246052" sldId="305"/>
            <ac:spMk id="79" creationId="{7808A37C-F33A-AF45-86A5-9ECE202F7E9D}"/>
          </ac:spMkLst>
        </pc:spChg>
        <pc:spChg chg="del">
          <ac:chgData name="Paulson, Benjamin" userId="99163260-8570-4272-b6a0-76c2cc661959" providerId="ADAL" clId="{CD51D8F5-87DA-4C61-8BD8-768A3A7FDBC2}" dt="2023-05-17T03:48:08.797" v="3183" actId="478"/>
          <ac:spMkLst>
            <pc:docMk/>
            <pc:sldMk cId="2811246052" sldId="305"/>
            <ac:spMk id="80" creationId="{F6C46ADD-E50C-350F-1416-5799D5BBD6BE}"/>
          </ac:spMkLst>
        </pc:spChg>
        <pc:spChg chg="del">
          <ac:chgData name="Paulson, Benjamin" userId="99163260-8570-4272-b6a0-76c2cc661959" providerId="ADAL" clId="{CD51D8F5-87DA-4C61-8BD8-768A3A7FDBC2}" dt="2023-05-17T03:48:08.144" v="3182" actId="478"/>
          <ac:spMkLst>
            <pc:docMk/>
            <pc:sldMk cId="2811246052" sldId="305"/>
            <ac:spMk id="81" creationId="{DA8ADD3D-BD85-9230-1449-5CA02F909C1B}"/>
          </ac:spMkLst>
        </pc:spChg>
        <pc:spChg chg="mod">
          <ac:chgData name="Paulson, Benjamin" userId="99163260-8570-4272-b6a0-76c2cc661959" providerId="ADAL" clId="{CD51D8F5-87DA-4C61-8BD8-768A3A7FDBC2}" dt="2023-05-17T03:49:13.849" v="3204" actId="1076"/>
          <ac:spMkLst>
            <pc:docMk/>
            <pc:sldMk cId="2811246052" sldId="305"/>
            <ac:spMk id="82" creationId="{14AB2098-9C6D-5AA6-7C1B-EF84803FB33D}"/>
          </ac:spMkLst>
        </pc:spChg>
        <pc:spChg chg="del">
          <ac:chgData name="Paulson, Benjamin" userId="99163260-8570-4272-b6a0-76c2cc661959" providerId="ADAL" clId="{CD51D8F5-87DA-4C61-8BD8-768A3A7FDBC2}" dt="2023-05-17T02:58:59.320" v="3122" actId="478"/>
          <ac:spMkLst>
            <pc:docMk/>
            <pc:sldMk cId="2811246052" sldId="305"/>
            <ac:spMk id="83" creationId="{2E1350D9-1051-98A1-2BEB-D647F16A10C7}"/>
          </ac:spMkLst>
        </pc:spChg>
        <pc:spChg chg="del">
          <ac:chgData name="Paulson, Benjamin" userId="99163260-8570-4272-b6a0-76c2cc661959" providerId="ADAL" clId="{CD51D8F5-87DA-4C61-8BD8-768A3A7FDBC2}" dt="2023-05-17T02:58:59.896" v="3123" actId="478"/>
          <ac:spMkLst>
            <pc:docMk/>
            <pc:sldMk cId="2811246052" sldId="305"/>
            <ac:spMk id="84" creationId="{1050CED6-24BE-F3A5-E322-895C5FF3913A}"/>
          </ac:spMkLst>
        </pc:spChg>
        <pc:spChg chg="del">
          <ac:chgData name="Paulson, Benjamin" userId="99163260-8570-4272-b6a0-76c2cc661959" providerId="ADAL" clId="{CD51D8F5-87DA-4C61-8BD8-768A3A7FDBC2}" dt="2023-05-17T02:59:00.877" v="3125" actId="478"/>
          <ac:spMkLst>
            <pc:docMk/>
            <pc:sldMk cId="2811246052" sldId="305"/>
            <ac:spMk id="85" creationId="{BEDCC4F8-6331-70AA-6694-27F9AB5B292F}"/>
          </ac:spMkLst>
        </pc:spChg>
        <pc:spChg chg="del">
          <ac:chgData name="Paulson, Benjamin" userId="99163260-8570-4272-b6a0-76c2cc661959" providerId="ADAL" clId="{CD51D8F5-87DA-4C61-8BD8-768A3A7FDBC2}" dt="2023-05-17T02:59:02.220" v="3128" actId="478"/>
          <ac:spMkLst>
            <pc:docMk/>
            <pc:sldMk cId="2811246052" sldId="305"/>
            <ac:spMk id="86" creationId="{42D4C9AD-F5BE-EFF8-46AD-3450C4A2F3DE}"/>
          </ac:spMkLst>
        </pc:spChg>
        <pc:spChg chg="del">
          <ac:chgData name="Paulson, Benjamin" userId="99163260-8570-4272-b6a0-76c2cc661959" providerId="ADAL" clId="{CD51D8F5-87DA-4C61-8BD8-768A3A7FDBC2}" dt="2023-05-17T02:59:02.709" v="3129" actId="478"/>
          <ac:spMkLst>
            <pc:docMk/>
            <pc:sldMk cId="2811246052" sldId="305"/>
            <ac:spMk id="87" creationId="{3E83938E-F611-FE3A-17EA-A1F822DA1419}"/>
          </ac:spMkLst>
        </pc:spChg>
        <pc:spChg chg="del">
          <ac:chgData name="Paulson, Benjamin" userId="99163260-8570-4272-b6a0-76c2cc661959" providerId="ADAL" clId="{CD51D8F5-87DA-4C61-8BD8-768A3A7FDBC2}" dt="2023-05-17T02:59:20.062" v="3164" actId="478"/>
          <ac:spMkLst>
            <pc:docMk/>
            <pc:sldMk cId="2811246052" sldId="305"/>
            <ac:spMk id="88" creationId="{84EE7F49-36BF-CF23-1A1B-9EE88E395C82}"/>
          </ac:spMkLst>
        </pc:spChg>
        <pc:spChg chg="del">
          <ac:chgData name="Paulson, Benjamin" userId="99163260-8570-4272-b6a0-76c2cc661959" providerId="ADAL" clId="{CD51D8F5-87DA-4C61-8BD8-768A3A7FDBC2}" dt="2023-05-17T02:59:19.614" v="3163" actId="478"/>
          <ac:spMkLst>
            <pc:docMk/>
            <pc:sldMk cId="2811246052" sldId="305"/>
            <ac:spMk id="89" creationId="{12E9AE0D-F797-FC34-09B2-5BF31CEF4BA4}"/>
          </ac:spMkLst>
        </pc:spChg>
        <pc:spChg chg="del">
          <ac:chgData name="Paulson, Benjamin" userId="99163260-8570-4272-b6a0-76c2cc661959" providerId="ADAL" clId="{CD51D8F5-87DA-4C61-8BD8-768A3A7FDBC2}" dt="2023-05-17T02:59:18.379" v="3160" actId="478"/>
          <ac:spMkLst>
            <pc:docMk/>
            <pc:sldMk cId="2811246052" sldId="305"/>
            <ac:spMk id="90" creationId="{D071CFFF-EE4E-C489-5047-E18E9400F3A1}"/>
          </ac:spMkLst>
        </pc:spChg>
        <pc:spChg chg="del">
          <ac:chgData name="Paulson, Benjamin" userId="99163260-8570-4272-b6a0-76c2cc661959" providerId="ADAL" clId="{CD51D8F5-87DA-4C61-8BD8-768A3A7FDBC2}" dt="2023-05-17T02:59:17.613" v="3158" actId="478"/>
          <ac:spMkLst>
            <pc:docMk/>
            <pc:sldMk cId="2811246052" sldId="305"/>
            <ac:spMk id="91" creationId="{FFA9C6F7-F2DD-1B55-3217-0F4161634B96}"/>
          </ac:spMkLst>
        </pc:spChg>
        <pc:spChg chg="del">
          <ac:chgData name="Paulson, Benjamin" userId="99163260-8570-4272-b6a0-76c2cc661959" providerId="ADAL" clId="{CD51D8F5-87DA-4C61-8BD8-768A3A7FDBC2}" dt="2023-05-17T02:59:17.353" v="3157" actId="478"/>
          <ac:spMkLst>
            <pc:docMk/>
            <pc:sldMk cId="2811246052" sldId="305"/>
            <ac:spMk id="92" creationId="{B9C6E583-0D15-6827-346B-684529E59E40}"/>
          </ac:spMkLst>
        </pc:spChg>
        <pc:spChg chg="del">
          <ac:chgData name="Paulson, Benjamin" userId="99163260-8570-4272-b6a0-76c2cc661959" providerId="ADAL" clId="{CD51D8F5-87DA-4C61-8BD8-768A3A7FDBC2}" dt="2023-05-17T02:59:25.328" v="3171" actId="478"/>
          <ac:spMkLst>
            <pc:docMk/>
            <pc:sldMk cId="2811246052" sldId="305"/>
            <ac:spMk id="93" creationId="{8888BDBA-906C-D948-B6E1-F0C457C59E0A}"/>
          </ac:spMkLst>
        </pc:spChg>
        <pc:spChg chg="del">
          <ac:chgData name="Paulson, Benjamin" userId="99163260-8570-4272-b6a0-76c2cc661959" providerId="ADAL" clId="{CD51D8F5-87DA-4C61-8BD8-768A3A7FDBC2}" dt="2023-05-17T02:59:25.617" v="3172" actId="478"/>
          <ac:spMkLst>
            <pc:docMk/>
            <pc:sldMk cId="2811246052" sldId="305"/>
            <ac:spMk id="94" creationId="{0C8E1DBB-91E8-3C25-7835-90D2E82E08CD}"/>
          </ac:spMkLst>
        </pc:spChg>
        <pc:spChg chg="del">
          <ac:chgData name="Paulson, Benjamin" userId="99163260-8570-4272-b6a0-76c2cc661959" providerId="ADAL" clId="{CD51D8F5-87DA-4C61-8BD8-768A3A7FDBC2}" dt="2023-05-17T02:59:26.049" v="3173" actId="478"/>
          <ac:spMkLst>
            <pc:docMk/>
            <pc:sldMk cId="2811246052" sldId="305"/>
            <ac:spMk id="95" creationId="{D2D3C9DE-01B7-01DE-2714-D7485659FCE5}"/>
          </ac:spMkLst>
        </pc:spChg>
        <pc:spChg chg="del">
          <ac:chgData name="Paulson, Benjamin" userId="99163260-8570-4272-b6a0-76c2cc661959" providerId="ADAL" clId="{CD51D8F5-87DA-4C61-8BD8-768A3A7FDBC2}" dt="2023-05-17T02:59:26.649" v="3174" actId="478"/>
          <ac:spMkLst>
            <pc:docMk/>
            <pc:sldMk cId="2811246052" sldId="305"/>
            <ac:spMk id="96" creationId="{7C82AFED-127B-6ACC-E36B-3837294A6603}"/>
          </ac:spMkLst>
        </pc:spChg>
        <pc:spChg chg="del">
          <ac:chgData name="Paulson, Benjamin" userId="99163260-8570-4272-b6a0-76c2cc661959" providerId="ADAL" clId="{CD51D8F5-87DA-4C61-8BD8-768A3A7FDBC2}" dt="2023-05-17T02:59:27.141" v="3175" actId="478"/>
          <ac:spMkLst>
            <pc:docMk/>
            <pc:sldMk cId="2811246052" sldId="305"/>
            <ac:spMk id="97" creationId="{5E5DC472-6629-B094-FA6B-E7FA11E52B08}"/>
          </ac:spMkLst>
        </pc:spChg>
        <pc:spChg chg="del">
          <ac:chgData name="Paulson, Benjamin" userId="99163260-8570-4272-b6a0-76c2cc661959" providerId="ADAL" clId="{CD51D8F5-87DA-4C61-8BD8-768A3A7FDBC2}" dt="2023-05-17T02:59:04.416" v="3132" actId="478"/>
          <ac:spMkLst>
            <pc:docMk/>
            <pc:sldMk cId="2811246052" sldId="305"/>
            <ac:spMk id="129" creationId="{2CFD0987-21A1-968F-53B5-2B53A78857C4}"/>
          </ac:spMkLst>
        </pc:spChg>
        <pc:spChg chg="del">
          <ac:chgData name="Paulson, Benjamin" userId="99163260-8570-4272-b6a0-76c2cc661959" providerId="ADAL" clId="{CD51D8F5-87DA-4C61-8BD8-768A3A7FDBC2}" dt="2023-05-17T02:59:06.552" v="3134" actId="478"/>
          <ac:spMkLst>
            <pc:docMk/>
            <pc:sldMk cId="2811246052" sldId="305"/>
            <ac:spMk id="130" creationId="{EF40421E-9F78-2CCB-A147-D6775BFFFC12}"/>
          </ac:spMkLst>
        </pc:spChg>
        <pc:spChg chg="del">
          <ac:chgData name="Paulson, Benjamin" userId="99163260-8570-4272-b6a0-76c2cc661959" providerId="ADAL" clId="{CD51D8F5-87DA-4C61-8BD8-768A3A7FDBC2}" dt="2023-05-17T02:59:07.006" v="3135" actId="478"/>
          <ac:spMkLst>
            <pc:docMk/>
            <pc:sldMk cId="2811246052" sldId="305"/>
            <ac:spMk id="131" creationId="{2E4AD84A-D7B2-D5EA-74FA-AE52CAF94941}"/>
          </ac:spMkLst>
        </pc:spChg>
        <pc:spChg chg="del">
          <ac:chgData name="Paulson, Benjamin" userId="99163260-8570-4272-b6a0-76c2cc661959" providerId="ADAL" clId="{CD51D8F5-87DA-4C61-8BD8-768A3A7FDBC2}" dt="2023-05-17T02:59:08.094" v="3137" actId="478"/>
          <ac:spMkLst>
            <pc:docMk/>
            <pc:sldMk cId="2811246052" sldId="305"/>
            <ac:spMk id="132" creationId="{914D2F55-F135-2959-A78E-59EF263C8599}"/>
          </ac:spMkLst>
        </pc:spChg>
        <pc:spChg chg="del">
          <ac:chgData name="Paulson, Benjamin" userId="99163260-8570-4272-b6a0-76c2cc661959" providerId="ADAL" clId="{CD51D8F5-87DA-4C61-8BD8-768A3A7FDBC2}" dt="2023-05-17T02:59:09.533" v="3140" actId="478"/>
          <ac:spMkLst>
            <pc:docMk/>
            <pc:sldMk cId="2811246052" sldId="305"/>
            <ac:spMk id="133" creationId="{3A478DEE-258A-9CCE-6518-AFE538019CFB}"/>
          </ac:spMkLst>
        </pc:spChg>
        <pc:spChg chg="del">
          <ac:chgData name="Paulson, Benjamin" userId="99163260-8570-4272-b6a0-76c2cc661959" providerId="ADAL" clId="{CD51D8F5-87DA-4C61-8BD8-768A3A7FDBC2}" dt="2023-05-17T02:59:12.509" v="3146" actId="478"/>
          <ac:spMkLst>
            <pc:docMk/>
            <pc:sldMk cId="2811246052" sldId="305"/>
            <ac:spMk id="134" creationId="{13A1ECBA-6C97-17AB-620D-C2AFD58E78CC}"/>
          </ac:spMkLst>
        </pc:spChg>
        <pc:spChg chg="del">
          <ac:chgData name="Paulson, Benjamin" userId="99163260-8570-4272-b6a0-76c2cc661959" providerId="ADAL" clId="{CD51D8F5-87DA-4C61-8BD8-768A3A7FDBC2}" dt="2023-05-17T02:59:12.956" v="3147" actId="478"/>
          <ac:spMkLst>
            <pc:docMk/>
            <pc:sldMk cId="2811246052" sldId="305"/>
            <ac:spMk id="135" creationId="{6307C8E0-77EC-9383-F9AE-984CD77DAF80}"/>
          </ac:spMkLst>
        </pc:spChg>
        <pc:spChg chg="del">
          <ac:chgData name="Paulson, Benjamin" userId="99163260-8570-4272-b6a0-76c2cc661959" providerId="ADAL" clId="{CD51D8F5-87DA-4C61-8BD8-768A3A7FDBC2}" dt="2023-05-17T02:59:13.194" v="3148" actId="478"/>
          <ac:spMkLst>
            <pc:docMk/>
            <pc:sldMk cId="2811246052" sldId="305"/>
            <ac:spMk id="136" creationId="{970A3984-0AA9-E81C-7894-EC2C80003031}"/>
          </ac:spMkLst>
        </pc:spChg>
        <pc:spChg chg="del">
          <ac:chgData name="Paulson, Benjamin" userId="99163260-8570-4272-b6a0-76c2cc661959" providerId="ADAL" clId="{CD51D8F5-87DA-4C61-8BD8-768A3A7FDBC2}" dt="2023-05-17T02:59:13.550" v="3149" actId="478"/>
          <ac:spMkLst>
            <pc:docMk/>
            <pc:sldMk cId="2811246052" sldId="305"/>
            <ac:spMk id="137" creationId="{B4015BF0-13D3-DAF9-50D5-BFC5E2B24C34}"/>
          </ac:spMkLst>
        </pc:spChg>
        <pc:spChg chg="del">
          <ac:chgData name="Paulson, Benjamin" userId="99163260-8570-4272-b6a0-76c2cc661959" providerId="ADAL" clId="{CD51D8F5-87DA-4C61-8BD8-768A3A7FDBC2}" dt="2023-05-17T02:59:13.895" v="3150" actId="478"/>
          <ac:spMkLst>
            <pc:docMk/>
            <pc:sldMk cId="2811246052" sldId="305"/>
            <ac:spMk id="138" creationId="{92ABA102-42F5-5784-CD47-5286AD45957C}"/>
          </ac:spMkLst>
        </pc:spChg>
        <pc:spChg chg="del mod">
          <ac:chgData name="Paulson, Benjamin" userId="99163260-8570-4272-b6a0-76c2cc661959" providerId="ADAL" clId="{CD51D8F5-87DA-4C61-8BD8-768A3A7FDBC2}" dt="2023-05-17T03:48:32.377" v="3199" actId="478"/>
          <ac:spMkLst>
            <pc:docMk/>
            <pc:sldMk cId="2811246052" sldId="305"/>
            <ac:spMk id="139" creationId="{2BBE57B1-BD2F-E4D0-EC0E-320048E90CD5}"/>
          </ac:spMkLst>
        </pc:spChg>
        <pc:spChg chg="del">
          <ac:chgData name="Paulson, Benjamin" userId="99163260-8570-4272-b6a0-76c2cc661959" providerId="ADAL" clId="{CD51D8F5-87DA-4C61-8BD8-768A3A7FDBC2}" dt="2023-05-17T03:48:28.767" v="3197" actId="478"/>
          <ac:spMkLst>
            <pc:docMk/>
            <pc:sldMk cId="2811246052" sldId="305"/>
            <ac:spMk id="140" creationId="{F32A733E-5C99-92CA-4AC5-336153B7C7F8}"/>
          </ac:spMkLst>
        </pc:spChg>
        <pc:spChg chg="del">
          <ac:chgData name="Paulson, Benjamin" userId="99163260-8570-4272-b6a0-76c2cc661959" providerId="ADAL" clId="{CD51D8F5-87DA-4C61-8BD8-768A3A7FDBC2}" dt="2023-05-17T03:48:28.263" v="3196" actId="478"/>
          <ac:spMkLst>
            <pc:docMk/>
            <pc:sldMk cId="2811246052" sldId="305"/>
            <ac:spMk id="141" creationId="{A8991DB8-8848-74FF-8D41-C0FEADE9D1C2}"/>
          </ac:spMkLst>
        </pc:spChg>
        <pc:spChg chg="del">
          <ac:chgData name="Paulson, Benjamin" userId="99163260-8570-4272-b6a0-76c2cc661959" providerId="ADAL" clId="{CD51D8F5-87DA-4C61-8BD8-768A3A7FDBC2}" dt="2023-05-17T03:48:27.557" v="3195" actId="478"/>
          <ac:spMkLst>
            <pc:docMk/>
            <pc:sldMk cId="2811246052" sldId="305"/>
            <ac:spMk id="142" creationId="{DB0F382C-DB73-1784-4CC6-747CD3A5D75D}"/>
          </ac:spMkLst>
        </pc:spChg>
        <pc:spChg chg="mod">
          <ac:chgData name="Paulson, Benjamin" userId="99163260-8570-4272-b6a0-76c2cc661959" providerId="ADAL" clId="{CD51D8F5-87DA-4C61-8BD8-768A3A7FDBC2}" dt="2023-05-17T03:49:22.707" v="3207" actId="1076"/>
          <ac:spMkLst>
            <pc:docMk/>
            <pc:sldMk cId="2811246052" sldId="305"/>
            <ac:spMk id="143" creationId="{B4E5A31E-8456-4B6E-A53F-F6D514BEA73C}"/>
          </ac:spMkLst>
        </pc:spChg>
        <pc:spChg chg="del">
          <ac:chgData name="Paulson, Benjamin" userId="99163260-8570-4272-b6a0-76c2cc661959" providerId="ADAL" clId="{CD51D8F5-87DA-4C61-8BD8-768A3A7FDBC2}" dt="2023-05-17T02:59:03.970" v="3131" actId="478"/>
          <ac:spMkLst>
            <pc:docMk/>
            <pc:sldMk cId="2811246052" sldId="305"/>
            <ac:spMk id="144" creationId="{9AAE5C21-1B2F-EFAD-B304-339B0A24E0E1}"/>
          </ac:spMkLst>
        </pc:spChg>
        <pc:spChg chg="del">
          <ac:chgData name="Paulson, Benjamin" userId="99163260-8570-4272-b6a0-76c2cc661959" providerId="ADAL" clId="{CD51D8F5-87DA-4C61-8BD8-768A3A7FDBC2}" dt="2023-05-17T02:59:05.173" v="3133" actId="478"/>
          <ac:spMkLst>
            <pc:docMk/>
            <pc:sldMk cId="2811246052" sldId="305"/>
            <ac:spMk id="145" creationId="{E330D085-C9CC-831C-4EF3-C19E133A7EFF}"/>
          </ac:spMkLst>
        </pc:spChg>
        <pc:spChg chg="del">
          <ac:chgData name="Paulson, Benjamin" userId="99163260-8570-4272-b6a0-76c2cc661959" providerId="ADAL" clId="{CD51D8F5-87DA-4C61-8BD8-768A3A7FDBC2}" dt="2023-05-17T02:59:07.487" v="3136" actId="478"/>
          <ac:spMkLst>
            <pc:docMk/>
            <pc:sldMk cId="2811246052" sldId="305"/>
            <ac:spMk id="146" creationId="{932D6F35-2CEA-9F28-7F99-529A82364136}"/>
          </ac:spMkLst>
        </pc:spChg>
        <pc:spChg chg="del">
          <ac:chgData name="Paulson, Benjamin" userId="99163260-8570-4272-b6a0-76c2cc661959" providerId="ADAL" clId="{CD51D8F5-87DA-4C61-8BD8-768A3A7FDBC2}" dt="2023-05-17T02:59:08.516" v="3138" actId="478"/>
          <ac:spMkLst>
            <pc:docMk/>
            <pc:sldMk cId="2811246052" sldId="305"/>
            <ac:spMk id="147" creationId="{E80C6B9D-043A-798D-2F04-EDBB04F0E0C0}"/>
          </ac:spMkLst>
        </pc:spChg>
        <pc:spChg chg="del">
          <ac:chgData name="Paulson, Benjamin" userId="99163260-8570-4272-b6a0-76c2cc661959" providerId="ADAL" clId="{CD51D8F5-87DA-4C61-8BD8-768A3A7FDBC2}" dt="2023-05-17T02:59:09.047" v="3139" actId="478"/>
          <ac:spMkLst>
            <pc:docMk/>
            <pc:sldMk cId="2811246052" sldId="305"/>
            <ac:spMk id="148" creationId="{7FCACE96-7996-92BC-3829-1D152C52D025}"/>
          </ac:spMkLst>
        </pc:spChg>
        <pc:spChg chg="del">
          <ac:chgData name="Paulson, Benjamin" userId="99163260-8570-4272-b6a0-76c2cc661959" providerId="ADAL" clId="{CD51D8F5-87DA-4C61-8BD8-768A3A7FDBC2}" dt="2023-05-17T02:59:12.072" v="3145" actId="478"/>
          <ac:spMkLst>
            <pc:docMk/>
            <pc:sldMk cId="2811246052" sldId="305"/>
            <ac:spMk id="149" creationId="{09CC8F11-866E-74BC-A96D-486E273D1E73}"/>
          </ac:spMkLst>
        </pc:spChg>
        <pc:spChg chg="del">
          <ac:chgData name="Paulson, Benjamin" userId="99163260-8570-4272-b6a0-76c2cc661959" providerId="ADAL" clId="{CD51D8F5-87DA-4C61-8BD8-768A3A7FDBC2}" dt="2023-05-17T02:59:11.393" v="3144" actId="478"/>
          <ac:spMkLst>
            <pc:docMk/>
            <pc:sldMk cId="2811246052" sldId="305"/>
            <ac:spMk id="150" creationId="{7F5E6D2D-1AA3-74F5-D61C-A72E6AC89BF5}"/>
          </ac:spMkLst>
        </pc:spChg>
        <pc:spChg chg="del">
          <ac:chgData name="Paulson, Benjamin" userId="99163260-8570-4272-b6a0-76c2cc661959" providerId="ADAL" clId="{CD51D8F5-87DA-4C61-8BD8-768A3A7FDBC2}" dt="2023-05-17T02:59:10.989" v="3143" actId="478"/>
          <ac:spMkLst>
            <pc:docMk/>
            <pc:sldMk cId="2811246052" sldId="305"/>
            <ac:spMk id="151" creationId="{421FB91B-6BFE-0279-F668-08A73892453E}"/>
          </ac:spMkLst>
        </pc:spChg>
        <pc:spChg chg="del">
          <ac:chgData name="Paulson, Benjamin" userId="99163260-8570-4272-b6a0-76c2cc661959" providerId="ADAL" clId="{CD51D8F5-87DA-4C61-8BD8-768A3A7FDBC2}" dt="2023-05-17T02:59:10.479" v="3142" actId="478"/>
          <ac:spMkLst>
            <pc:docMk/>
            <pc:sldMk cId="2811246052" sldId="305"/>
            <ac:spMk id="152" creationId="{429DF3A3-459A-E37E-D859-9A30D9B841C7}"/>
          </ac:spMkLst>
        </pc:spChg>
        <pc:spChg chg="del">
          <ac:chgData name="Paulson, Benjamin" userId="99163260-8570-4272-b6a0-76c2cc661959" providerId="ADAL" clId="{CD51D8F5-87DA-4C61-8BD8-768A3A7FDBC2}" dt="2023-05-17T02:59:10.141" v="3141" actId="478"/>
          <ac:spMkLst>
            <pc:docMk/>
            <pc:sldMk cId="2811246052" sldId="305"/>
            <ac:spMk id="153" creationId="{D8CBFB30-2D30-E784-98A0-751A729FEAFF}"/>
          </ac:spMkLst>
        </pc:spChg>
        <pc:spChg chg="del">
          <ac:chgData name="Paulson, Benjamin" userId="99163260-8570-4272-b6a0-76c2cc661959" providerId="ADAL" clId="{CD51D8F5-87DA-4C61-8BD8-768A3A7FDBC2}" dt="2023-05-17T02:59:16.350" v="3155" actId="478"/>
          <ac:spMkLst>
            <pc:docMk/>
            <pc:sldMk cId="2811246052" sldId="305"/>
            <ac:spMk id="154" creationId="{1FC0EBE5-0A52-0B57-6AEC-758ADA4421A3}"/>
          </ac:spMkLst>
        </pc:spChg>
        <pc:spChg chg="del">
          <ac:chgData name="Paulson, Benjamin" userId="99163260-8570-4272-b6a0-76c2cc661959" providerId="ADAL" clId="{CD51D8F5-87DA-4C61-8BD8-768A3A7FDBC2}" dt="2023-05-17T02:59:15.818" v="3154" actId="478"/>
          <ac:spMkLst>
            <pc:docMk/>
            <pc:sldMk cId="2811246052" sldId="305"/>
            <ac:spMk id="155" creationId="{BA9AE860-ED8A-5B4B-842A-94233B4077C7}"/>
          </ac:spMkLst>
        </pc:spChg>
        <pc:spChg chg="del">
          <ac:chgData name="Paulson, Benjamin" userId="99163260-8570-4272-b6a0-76c2cc661959" providerId="ADAL" clId="{CD51D8F5-87DA-4C61-8BD8-768A3A7FDBC2}" dt="2023-05-17T02:59:15.319" v="3153" actId="478"/>
          <ac:spMkLst>
            <pc:docMk/>
            <pc:sldMk cId="2811246052" sldId="305"/>
            <ac:spMk id="156" creationId="{4E626A4C-20A3-80CB-5A82-45854DBAFFF1}"/>
          </ac:spMkLst>
        </pc:spChg>
        <pc:spChg chg="del">
          <ac:chgData name="Paulson, Benjamin" userId="99163260-8570-4272-b6a0-76c2cc661959" providerId="ADAL" clId="{CD51D8F5-87DA-4C61-8BD8-768A3A7FDBC2}" dt="2023-05-17T02:59:14.848" v="3152" actId="478"/>
          <ac:spMkLst>
            <pc:docMk/>
            <pc:sldMk cId="2811246052" sldId="305"/>
            <ac:spMk id="157" creationId="{546F3BDE-2D0D-1C15-033F-F621E45F6140}"/>
          </ac:spMkLst>
        </pc:spChg>
        <pc:spChg chg="del">
          <ac:chgData name="Paulson, Benjamin" userId="99163260-8570-4272-b6a0-76c2cc661959" providerId="ADAL" clId="{CD51D8F5-87DA-4C61-8BD8-768A3A7FDBC2}" dt="2023-05-17T02:59:14.554" v="3151" actId="478"/>
          <ac:spMkLst>
            <pc:docMk/>
            <pc:sldMk cId="2811246052" sldId="305"/>
            <ac:spMk id="158" creationId="{54C2A632-3607-AE24-44C5-13F62DD37218}"/>
          </ac:spMkLst>
        </pc:spChg>
        <pc:spChg chg="del">
          <ac:chgData name="Paulson, Benjamin" userId="99163260-8570-4272-b6a0-76c2cc661959" providerId="ADAL" clId="{CD51D8F5-87DA-4C61-8BD8-768A3A7FDBC2}" dt="2023-05-17T02:58:57.479" v="3120" actId="478"/>
          <ac:spMkLst>
            <pc:docMk/>
            <pc:sldMk cId="2811246052" sldId="305"/>
            <ac:spMk id="159" creationId="{6A30EDC1-6A79-EED0-B95F-6722DA21090B}"/>
          </ac:spMkLst>
        </pc:spChg>
        <pc:spChg chg="del">
          <ac:chgData name="Paulson, Benjamin" userId="99163260-8570-4272-b6a0-76c2cc661959" providerId="ADAL" clId="{CD51D8F5-87DA-4C61-8BD8-768A3A7FDBC2}" dt="2023-05-17T02:59:21.086" v="3166" actId="478"/>
          <ac:spMkLst>
            <pc:docMk/>
            <pc:sldMk cId="2811246052" sldId="305"/>
            <ac:spMk id="160" creationId="{6F176AE6-6E20-EAF7-D5DD-2787407C89FC}"/>
          </ac:spMkLst>
        </pc:spChg>
        <pc:spChg chg="del">
          <ac:chgData name="Paulson, Benjamin" userId="99163260-8570-4272-b6a0-76c2cc661959" providerId="ADAL" clId="{CD51D8F5-87DA-4C61-8BD8-768A3A7FDBC2}" dt="2023-05-17T02:59:23.465" v="3168" actId="478"/>
          <ac:spMkLst>
            <pc:docMk/>
            <pc:sldMk cId="2811246052" sldId="305"/>
            <ac:spMk id="161" creationId="{C01BEA67-0C4B-4A9A-355A-F54B0EC44739}"/>
          </ac:spMkLst>
        </pc:spChg>
        <pc:picChg chg="mod">
          <ac:chgData name="Paulson, Benjamin" userId="99163260-8570-4272-b6a0-76c2cc661959" providerId="ADAL" clId="{CD51D8F5-87DA-4C61-8BD8-768A3A7FDBC2}" dt="2023-05-17T03:52:28.612" v="3259" actId="1076"/>
          <ac:picMkLst>
            <pc:docMk/>
            <pc:sldMk cId="2811246052" sldId="305"/>
            <ac:picMk id="4" creationId="{5C8D81F9-0737-9809-D05C-19FD60662885}"/>
          </ac:picMkLst>
        </pc:picChg>
      </pc:sldChg>
      <pc:sldChg chg="addSp delSp modSp add del mod">
        <pc:chgData name="Paulson, Benjamin" userId="99163260-8570-4272-b6a0-76c2cc661959" providerId="ADAL" clId="{CD51D8F5-87DA-4C61-8BD8-768A3A7FDBC2}" dt="2023-05-17T02:58:37.530" v="3112" actId="2890"/>
        <pc:sldMkLst>
          <pc:docMk/>
          <pc:sldMk cId="1724557875" sldId="306"/>
        </pc:sldMkLst>
        <pc:spChg chg="add del mod">
          <ac:chgData name="Paulson, Benjamin" userId="99163260-8570-4272-b6a0-76c2cc661959" providerId="ADAL" clId="{CD51D8F5-87DA-4C61-8BD8-768A3A7FDBC2}" dt="2023-05-17T02:58:35.533" v="3101" actId="1035"/>
          <ac:spMkLst>
            <pc:docMk/>
            <pc:sldMk cId="1724557875" sldId="306"/>
            <ac:spMk id="5" creationId="{9C7D1369-8151-7CF8-341B-B59501550AC1}"/>
          </ac:spMkLst>
        </pc:spChg>
        <pc:spChg chg="add del mod">
          <ac:chgData name="Paulson, Benjamin" userId="99163260-8570-4272-b6a0-76c2cc661959" providerId="ADAL" clId="{CD51D8F5-87DA-4C61-8BD8-768A3A7FDBC2}" dt="2023-05-17T02:58:35.533" v="3101" actId="1035"/>
          <ac:spMkLst>
            <pc:docMk/>
            <pc:sldMk cId="1724557875" sldId="306"/>
            <ac:spMk id="6" creationId="{039BA90F-AD75-1054-6965-DDB01563EF94}"/>
          </ac:spMkLst>
        </pc:spChg>
        <pc:spChg chg="mod">
          <ac:chgData name="Paulson, Benjamin" userId="99163260-8570-4272-b6a0-76c2cc661959" providerId="ADAL" clId="{CD51D8F5-87DA-4C61-8BD8-768A3A7FDBC2}" dt="2023-05-17T02:58:35.689" v="3102" actId="1076"/>
          <ac:spMkLst>
            <pc:docMk/>
            <pc:sldMk cId="1724557875" sldId="306"/>
            <ac:spMk id="78" creationId="{66B6D5DD-F633-2789-18F5-50C172A1CA3B}"/>
          </ac:spMkLst>
        </pc:spChg>
        <pc:spChg chg="add del">
          <ac:chgData name="Paulson, Benjamin" userId="99163260-8570-4272-b6a0-76c2cc661959" providerId="ADAL" clId="{CD51D8F5-87DA-4C61-8BD8-768A3A7FDBC2}" dt="2023-05-17T02:58:36.736" v="3108" actId="478"/>
          <ac:spMkLst>
            <pc:docMk/>
            <pc:sldMk cId="1724557875" sldId="306"/>
            <ac:spMk id="79" creationId="{7808A37C-F33A-AF45-86A5-9ECE202F7E9D}"/>
          </ac:spMkLst>
        </pc:spChg>
        <pc:spChg chg="add del">
          <ac:chgData name="Paulson, Benjamin" userId="99163260-8570-4272-b6a0-76c2cc661959" providerId="ADAL" clId="{CD51D8F5-87DA-4C61-8BD8-768A3A7FDBC2}" dt="2023-05-17T02:58:36.925" v="3109" actId="478"/>
          <ac:spMkLst>
            <pc:docMk/>
            <pc:sldMk cId="1724557875" sldId="306"/>
            <ac:spMk id="80" creationId="{F6C46ADD-E50C-350F-1416-5799D5BBD6BE}"/>
          </ac:spMkLst>
        </pc:spChg>
        <pc:spChg chg="add del">
          <ac:chgData name="Paulson, Benjamin" userId="99163260-8570-4272-b6a0-76c2cc661959" providerId="ADAL" clId="{CD51D8F5-87DA-4C61-8BD8-768A3A7FDBC2}" dt="2023-05-17T02:58:37.112" v="3110" actId="478"/>
          <ac:spMkLst>
            <pc:docMk/>
            <pc:sldMk cId="1724557875" sldId="306"/>
            <ac:spMk id="81" creationId="{DA8ADD3D-BD85-9230-1449-5CA02F909C1B}"/>
          </ac:spMkLst>
        </pc:spChg>
        <pc:spChg chg="add del">
          <ac:chgData name="Paulson, Benjamin" userId="99163260-8570-4272-b6a0-76c2cc661959" providerId="ADAL" clId="{CD51D8F5-87DA-4C61-8BD8-768A3A7FDBC2}" dt="2023-05-17T02:58:37.320" v="3111" actId="478"/>
          <ac:spMkLst>
            <pc:docMk/>
            <pc:sldMk cId="1724557875" sldId="306"/>
            <ac:spMk id="82" creationId="{14AB2098-9C6D-5AA6-7C1B-EF84803FB33D}"/>
          </ac:spMkLst>
        </pc:spChg>
        <pc:spChg chg="mod">
          <ac:chgData name="Paulson, Benjamin" userId="99163260-8570-4272-b6a0-76c2cc661959" providerId="ADAL" clId="{CD51D8F5-87DA-4C61-8BD8-768A3A7FDBC2}" dt="2023-05-17T02:58:35.849" v="3103" actId="1076"/>
          <ac:spMkLst>
            <pc:docMk/>
            <pc:sldMk cId="1724557875" sldId="306"/>
            <ac:spMk id="139" creationId="{2BBE57B1-BD2F-E4D0-EC0E-320048E90CD5}"/>
          </ac:spMkLst>
        </pc:spChg>
        <pc:spChg chg="add del">
          <ac:chgData name="Paulson, Benjamin" userId="99163260-8570-4272-b6a0-76c2cc661959" providerId="ADAL" clId="{CD51D8F5-87DA-4C61-8BD8-768A3A7FDBC2}" dt="2023-05-17T02:58:36.032" v="3104" actId="478"/>
          <ac:spMkLst>
            <pc:docMk/>
            <pc:sldMk cId="1724557875" sldId="306"/>
            <ac:spMk id="140" creationId="{F32A733E-5C99-92CA-4AC5-336153B7C7F8}"/>
          </ac:spMkLst>
        </pc:spChg>
        <pc:spChg chg="add del">
          <ac:chgData name="Paulson, Benjamin" userId="99163260-8570-4272-b6a0-76c2cc661959" providerId="ADAL" clId="{CD51D8F5-87DA-4C61-8BD8-768A3A7FDBC2}" dt="2023-05-17T02:58:36.204" v="3105" actId="478"/>
          <ac:spMkLst>
            <pc:docMk/>
            <pc:sldMk cId="1724557875" sldId="306"/>
            <ac:spMk id="141" creationId="{A8991DB8-8848-74FF-8D41-C0FEADE9D1C2}"/>
          </ac:spMkLst>
        </pc:spChg>
        <pc:spChg chg="add del">
          <ac:chgData name="Paulson, Benjamin" userId="99163260-8570-4272-b6a0-76c2cc661959" providerId="ADAL" clId="{CD51D8F5-87DA-4C61-8BD8-768A3A7FDBC2}" dt="2023-05-17T02:58:36.360" v="3106" actId="478"/>
          <ac:spMkLst>
            <pc:docMk/>
            <pc:sldMk cId="1724557875" sldId="306"/>
            <ac:spMk id="142" creationId="{DB0F382C-DB73-1784-4CC6-747CD3A5D75D}"/>
          </ac:spMkLst>
        </pc:spChg>
        <pc:spChg chg="add del">
          <ac:chgData name="Paulson, Benjamin" userId="99163260-8570-4272-b6a0-76c2cc661959" providerId="ADAL" clId="{CD51D8F5-87DA-4C61-8BD8-768A3A7FDBC2}" dt="2023-05-17T02:58:36.548" v="3107" actId="478"/>
          <ac:spMkLst>
            <pc:docMk/>
            <pc:sldMk cId="1724557875" sldId="306"/>
            <ac:spMk id="143" creationId="{B4E5A31E-8456-4B6E-A53F-F6D514BEA73C}"/>
          </ac:spMkLst>
        </pc:spChg>
        <pc:picChg chg="mod">
          <ac:chgData name="Paulson, Benjamin" userId="99163260-8570-4272-b6a0-76c2cc661959" providerId="ADAL" clId="{CD51D8F5-87DA-4C61-8BD8-768A3A7FDBC2}" dt="2023-05-17T02:58:35.533" v="3101" actId="1035"/>
          <ac:picMkLst>
            <pc:docMk/>
            <pc:sldMk cId="1724557875" sldId="306"/>
            <ac:picMk id="4" creationId="{5C8D81F9-0737-9809-D05C-19FD60662885}"/>
          </ac:picMkLst>
        </pc:picChg>
      </pc:sldChg>
      <pc:sldChg chg="add del">
        <pc:chgData name="Paulson, Benjamin" userId="99163260-8570-4272-b6a0-76c2cc661959" providerId="ADAL" clId="{CD51D8F5-87DA-4C61-8BD8-768A3A7FDBC2}" dt="2023-05-17T03:50:16.086" v="3223" actId="47"/>
        <pc:sldMkLst>
          <pc:docMk/>
          <pc:sldMk cId="3306811842" sldId="306"/>
        </pc:sldMkLst>
      </pc:sldChg>
      <pc:sldChg chg="delSp modSp add mod modTransition">
        <pc:chgData name="Paulson, Benjamin" userId="99163260-8570-4272-b6a0-76c2cc661959" providerId="ADAL" clId="{CD51D8F5-87DA-4C61-8BD8-768A3A7FDBC2}" dt="2023-05-17T03:50:05.917" v="3222"/>
        <pc:sldMkLst>
          <pc:docMk/>
          <pc:sldMk cId="259653421" sldId="307"/>
        </pc:sldMkLst>
        <pc:spChg chg="del">
          <ac:chgData name="Paulson, Benjamin" userId="99163260-8570-4272-b6a0-76c2cc661959" providerId="ADAL" clId="{CD51D8F5-87DA-4C61-8BD8-768A3A7FDBC2}" dt="2023-05-17T03:49:51.606" v="3210" actId="478"/>
          <ac:spMkLst>
            <pc:docMk/>
            <pc:sldMk cId="259653421" sldId="307"/>
            <ac:spMk id="78" creationId="{66B6D5DD-F633-2789-18F5-50C172A1CA3B}"/>
          </ac:spMkLst>
        </pc:spChg>
        <pc:spChg chg="del">
          <ac:chgData name="Paulson, Benjamin" userId="99163260-8570-4272-b6a0-76c2cc661959" providerId="ADAL" clId="{CD51D8F5-87DA-4C61-8BD8-768A3A7FDBC2}" dt="2023-05-17T03:49:51.097" v="3209" actId="478"/>
          <ac:spMkLst>
            <pc:docMk/>
            <pc:sldMk cId="259653421" sldId="307"/>
            <ac:spMk id="79" creationId="{7808A37C-F33A-AF45-86A5-9ECE202F7E9D}"/>
          </ac:spMkLst>
        </pc:spChg>
        <pc:spChg chg="del">
          <ac:chgData name="Paulson, Benjamin" userId="99163260-8570-4272-b6a0-76c2cc661959" providerId="ADAL" clId="{CD51D8F5-87DA-4C61-8BD8-768A3A7FDBC2}" dt="2023-05-17T03:49:52.138" v="3211" actId="478"/>
          <ac:spMkLst>
            <pc:docMk/>
            <pc:sldMk cId="259653421" sldId="307"/>
            <ac:spMk id="80" creationId="{F6C46ADD-E50C-350F-1416-5799D5BBD6BE}"/>
          </ac:spMkLst>
        </pc:spChg>
        <pc:spChg chg="mod">
          <ac:chgData name="Paulson, Benjamin" userId="99163260-8570-4272-b6a0-76c2cc661959" providerId="ADAL" clId="{CD51D8F5-87DA-4C61-8BD8-768A3A7FDBC2}" dt="2023-05-17T03:49:55.970" v="3214" actId="14100"/>
          <ac:spMkLst>
            <pc:docMk/>
            <pc:sldMk cId="259653421" sldId="307"/>
            <ac:spMk id="81" creationId="{DA8ADD3D-BD85-9230-1449-5CA02F909C1B}"/>
          </ac:spMkLst>
        </pc:spChg>
        <pc:spChg chg="del">
          <ac:chgData name="Paulson, Benjamin" userId="99163260-8570-4272-b6a0-76c2cc661959" providerId="ADAL" clId="{CD51D8F5-87DA-4C61-8BD8-768A3A7FDBC2}" dt="2023-05-17T03:49:54.516" v="3213" actId="478"/>
          <ac:spMkLst>
            <pc:docMk/>
            <pc:sldMk cId="259653421" sldId="307"/>
            <ac:spMk id="82" creationId="{14AB2098-9C6D-5AA6-7C1B-EF84803FB33D}"/>
          </ac:spMkLst>
        </pc:spChg>
        <pc:spChg chg="del">
          <ac:chgData name="Paulson, Benjamin" userId="99163260-8570-4272-b6a0-76c2cc661959" providerId="ADAL" clId="{CD51D8F5-87DA-4C61-8BD8-768A3A7FDBC2}" dt="2023-05-17T03:49:56.582" v="3215" actId="478"/>
          <ac:spMkLst>
            <pc:docMk/>
            <pc:sldMk cId="259653421" sldId="307"/>
            <ac:spMk id="139" creationId="{2BBE57B1-BD2F-E4D0-EC0E-320048E90CD5}"/>
          </ac:spMkLst>
        </pc:spChg>
        <pc:spChg chg="del">
          <ac:chgData name="Paulson, Benjamin" userId="99163260-8570-4272-b6a0-76c2cc661959" providerId="ADAL" clId="{CD51D8F5-87DA-4C61-8BD8-768A3A7FDBC2}" dt="2023-05-17T03:49:56.939" v="3216" actId="478"/>
          <ac:spMkLst>
            <pc:docMk/>
            <pc:sldMk cId="259653421" sldId="307"/>
            <ac:spMk id="140" creationId="{F32A733E-5C99-92CA-4AC5-336153B7C7F8}"/>
          </ac:spMkLst>
        </pc:spChg>
        <pc:spChg chg="del">
          <ac:chgData name="Paulson, Benjamin" userId="99163260-8570-4272-b6a0-76c2cc661959" providerId="ADAL" clId="{CD51D8F5-87DA-4C61-8BD8-768A3A7FDBC2}" dt="2023-05-17T03:49:57.267" v="3217" actId="478"/>
          <ac:spMkLst>
            <pc:docMk/>
            <pc:sldMk cId="259653421" sldId="307"/>
            <ac:spMk id="141" creationId="{A8991DB8-8848-74FF-8D41-C0FEADE9D1C2}"/>
          </ac:spMkLst>
        </pc:spChg>
        <pc:spChg chg="mod">
          <ac:chgData name="Paulson, Benjamin" userId="99163260-8570-4272-b6a0-76c2cc661959" providerId="ADAL" clId="{CD51D8F5-87DA-4C61-8BD8-768A3A7FDBC2}" dt="2023-05-17T03:50:02.833" v="3220" actId="14100"/>
          <ac:spMkLst>
            <pc:docMk/>
            <pc:sldMk cId="259653421" sldId="307"/>
            <ac:spMk id="142" creationId="{DB0F382C-DB73-1784-4CC6-747CD3A5D75D}"/>
          </ac:spMkLst>
        </pc:spChg>
        <pc:spChg chg="del">
          <ac:chgData name="Paulson, Benjamin" userId="99163260-8570-4272-b6a0-76c2cc661959" providerId="ADAL" clId="{CD51D8F5-87DA-4C61-8BD8-768A3A7FDBC2}" dt="2023-05-17T03:50:00.867" v="3219" actId="478"/>
          <ac:spMkLst>
            <pc:docMk/>
            <pc:sldMk cId="259653421" sldId="307"/>
            <ac:spMk id="143" creationId="{B4E5A31E-8456-4B6E-A53F-F6D514BEA73C}"/>
          </ac:spMkLst>
        </pc:spChg>
      </pc:sldChg>
      <pc:sldChg chg="addSp delSp modSp add mod modAnim">
        <pc:chgData name="Paulson, Benjamin" userId="99163260-8570-4272-b6a0-76c2cc661959" providerId="ADAL" clId="{CD51D8F5-87DA-4C61-8BD8-768A3A7FDBC2}" dt="2023-05-17T04:08:25.646" v="3536" actId="1076"/>
        <pc:sldMkLst>
          <pc:docMk/>
          <pc:sldMk cId="1623507349" sldId="308"/>
        </pc:sldMkLst>
        <pc:spChg chg="mod">
          <ac:chgData name="Paulson, Benjamin" userId="99163260-8570-4272-b6a0-76c2cc661959" providerId="ADAL" clId="{CD51D8F5-87DA-4C61-8BD8-768A3A7FDBC2}" dt="2023-05-17T03:50:43.923" v="3237" actId="1076"/>
          <ac:spMkLst>
            <pc:docMk/>
            <pc:sldMk cId="1623507349" sldId="308"/>
            <ac:spMk id="5" creationId="{9C7D1369-8151-7CF8-341B-B59501550AC1}"/>
          </ac:spMkLst>
        </pc:spChg>
        <pc:spChg chg="mod">
          <ac:chgData name="Paulson, Benjamin" userId="99163260-8570-4272-b6a0-76c2cc661959" providerId="ADAL" clId="{CD51D8F5-87DA-4C61-8BD8-768A3A7FDBC2}" dt="2023-05-17T03:50:38.517" v="3232" actId="404"/>
          <ac:spMkLst>
            <pc:docMk/>
            <pc:sldMk cId="1623507349" sldId="308"/>
            <ac:spMk id="6" creationId="{039BA90F-AD75-1054-6965-DDB01563EF94}"/>
          </ac:spMkLst>
        </pc:spChg>
        <pc:spChg chg="add mod">
          <ac:chgData name="Paulson, Benjamin" userId="99163260-8570-4272-b6a0-76c2cc661959" providerId="ADAL" clId="{CD51D8F5-87DA-4C61-8BD8-768A3A7FDBC2}" dt="2023-05-17T03:59:05.206" v="3283" actId="1076"/>
          <ac:spMkLst>
            <pc:docMk/>
            <pc:sldMk cId="1623507349" sldId="308"/>
            <ac:spMk id="7" creationId="{C3523828-2F1B-F0ED-3BFC-8C0051C7A071}"/>
          </ac:spMkLst>
        </pc:spChg>
        <pc:spChg chg="add mod">
          <ac:chgData name="Paulson, Benjamin" userId="99163260-8570-4272-b6a0-76c2cc661959" providerId="ADAL" clId="{CD51D8F5-87DA-4C61-8BD8-768A3A7FDBC2}" dt="2023-05-17T03:59:05.206" v="3283" actId="1076"/>
          <ac:spMkLst>
            <pc:docMk/>
            <pc:sldMk cId="1623507349" sldId="308"/>
            <ac:spMk id="8" creationId="{2A4C82E3-DF3B-77C2-D0BB-0B146DE18697}"/>
          </ac:spMkLst>
        </pc:spChg>
        <pc:spChg chg="add mod">
          <ac:chgData name="Paulson, Benjamin" userId="99163260-8570-4272-b6a0-76c2cc661959" providerId="ADAL" clId="{CD51D8F5-87DA-4C61-8BD8-768A3A7FDBC2}" dt="2023-05-17T03:59:05.206" v="3283" actId="1076"/>
          <ac:spMkLst>
            <pc:docMk/>
            <pc:sldMk cId="1623507349" sldId="308"/>
            <ac:spMk id="9" creationId="{16F9FFB5-C12B-6DC7-CAD9-8C6BCE8CA080}"/>
          </ac:spMkLst>
        </pc:spChg>
        <pc:spChg chg="add mod">
          <ac:chgData name="Paulson, Benjamin" userId="99163260-8570-4272-b6a0-76c2cc661959" providerId="ADAL" clId="{CD51D8F5-87DA-4C61-8BD8-768A3A7FDBC2}" dt="2023-05-17T03:59:05.206" v="3283" actId="1076"/>
          <ac:spMkLst>
            <pc:docMk/>
            <pc:sldMk cId="1623507349" sldId="308"/>
            <ac:spMk id="10" creationId="{80E08341-4754-286C-883A-D0D65B705F67}"/>
          </ac:spMkLst>
        </pc:spChg>
        <pc:spChg chg="add mod">
          <ac:chgData name="Paulson, Benjamin" userId="99163260-8570-4272-b6a0-76c2cc661959" providerId="ADAL" clId="{CD51D8F5-87DA-4C61-8BD8-768A3A7FDBC2}" dt="2023-05-17T04:01:16.972" v="3346" actId="1038"/>
          <ac:spMkLst>
            <pc:docMk/>
            <pc:sldMk cId="1623507349" sldId="308"/>
            <ac:spMk id="11" creationId="{6D6BFC7E-B65F-FF6A-4FC2-521AF73810B5}"/>
          </ac:spMkLst>
        </pc:spChg>
        <pc:spChg chg="add mod">
          <ac:chgData name="Paulson, Benjamin" userId="99163260-8570-4272-b6a0-76c2cc661959" providerId="ADAL" clId="{CD51D8F5-87DA-4C61-8BD8-768A3A7FDBC2}" dt="2023-05-17T03:59:29.346" v="3293" actId="1076"/>
          <ac:spMkLst>
            <pc:docMk/>
            <pc:sldMk cId="1623507349" sldId="308"/>
            <ac:spMk id="12" creationId="{34CECE31-E82E-5723-CF3F-DC3036E46891}"/>
          </ac:spMkLst>
        </pc:spChg>
        <pc:spChg chg="add mod">
          <ac:chgData name="Paulson, Benjamin" userId="99163260-8570-4272-b6a0-76c2cc661959" providerId="ADAL" clId="{CD51D8F5-87DA-4C61-8BD8-768A3A7FDBC2}" dt="2023-05-17T03:59:05.206" v="3283" actId="1076"/>
          <ac:spMkLst>
            <pc:docMk/>
            <pc:sldMk cId="1623507349" sldId="308"/>
            <ac:spMk id="13" creationId="{BB1D58C5-1BD7-F384-0D5D-72BB67672DEF}"/>
          </ac:spMkLst>
        </pc:spChg>
        <pc:spChg chg="add mod">
          <ac:chgData name="Paulson, Benjamin" userId="99163260-8570-4272-b6a0-76c2cc661959" providerId="ADAL" clId="{CD51D8F5-87DA-4C61-8BD8-768A3A7FDBC2}" dt="2023-05-17T03:59:05.206" v="3283" actId="1076"/>
          <ac:spMkLst>
            <pc:docMk/>
            <pc:sldMk cId="1623507349" sldId="308"/>
            <ac:spMk id="14" creationId="{32DB0211-07B1-5FDB-0CB7-D667704B59ED}"/>
          </ac:spMkLst>
        </pc:spChg>
        <pc:spChg chg="add mod">
          <ac:chgData name="Paulson, Benjamin" userId="99163260-8570-4272-b6a0-76c2cc661959" providerId="ADAL" clId="{CD51D8F5-87DA-4C61-8BD8-768A3A7FDBC2}" dt="2023-05-17T03:59:05.206" v="3283" actId="1076"/>
          <ac:spMkLst>
            <pc:docMk/>
            <pc:sldMk cId="1623507349" sldId="308"/>
            <ac:spMk id="15" creationId="{A929D02A-0251-5062-0C6C-D87C33679EFB}"/>
          </ac:spMkLst>
        </pc:spChg>
        <pc:spChg chg="add mod">
          <ac:chgData name="Paulson, Benjamin" userId="99163260-8570-4272-b6a0-76c2cc661959" providerId="ADAL" clId="{CD51D8F5-87DA-4C61-8BD8-768A3A7FDBC2}" dt="2023-05-17T03:59:05.206" v="3283" actId="1076"/>
          <ac:spMkLst>
            <pc:docMk/>
            <pc:sldMk cId="1623507349" sldId="308"/>
            <ac:spMk id="16" creationId="{412DC83E-701F-796F-7AFE-AE6ED0CCF1D1}"/>
          </ac:spMkLst>
        </pc:spChg>
        <pc:spChg chg="add mod">
          <ac:chgData name="Paulson, Benjamin" userId="99163260-8570-4272-b6a0-76c2cc661959" providerId="ADAL" clId="{CD51D8F5-87DA-4C61-8BD8-768A3A7FDBC2}" dt="2023-05-17T03:59:05.206" v="3283" actId="1076"/>
          <ac:spMkLst>
            <pc:docMk/>
            <pc:sldMk cId="1623507349" sldId="308"/>
            <ac:spMk id="17" creationId="{7C3CA807-8291-B731-DC45-047ABAD606E5}"/>
          </ac:spMkLst>
        </pc:spChg>
        <pc:spChg chg="add mod">
          <ac:chgData name="Paulson, Benjamin" userId="99163260-8570-4272-b6a0-76c2cc661959" providerId="ADAL" clId="{CD51D8F5-87DA-4C61-8BD8-768A3A7FDBC2}" dt="2023-05-17T03:59:05.206" v="3283" actId="1076"/>
          <ac:spMkLst>
            <pc:docMk/>
            <pc:sldMk cId="1623507349" sldId="308"/>
            <ac:spMk id="18" creationId="{AF9BFB7A-52F2-087E-F745-62C1365DFB29}"/>
          </ac:spMkLst>
        </pc:spChg>
        <pc:spChg chg="add mod">
          <ac:chgData name="Paulson, Benjamin" userId="99163260-8570-4272-b6a0-76c2cc661959" providerId="ADAL" clId="{CD51D8F5-87DA-4C61-8BD8-768A3A7FDBC2}" dt="2023-05-17T04:00:57.882" v="3334" actId="1076"/>
          <ac:spMkLst>
            <pc:docMk/>
            <pc:sldMk cId="1623507349" sldId="308"/>
            <ac:spMk id="19" creationId="{4DA59342-8C48-EFAF-1E83-EE556863F7BB}"/>
          </ac:spMkLst>
        </pc:spChg>
        <pc:spChg chg="add mod">
          <ac:chgData name="Paulson, Benjamin" userId="99163260-8570-4272-b6a0-76c2cc661959" providerId="ADAL" clId="{CD51D8F5-87DA-4C61-8BD8-768A3A7FDBC2}" dt="2023-05-17T04:00:09.189" v="3325" actId="1076"/>
          <ac:spMkLst>
            <pc:docMk/>
            <pc:sldMk cId="1623507349" sldId="308"/>
            <ac:spMk id="20" creationId="{3B49C912-003D-3F3F-AE6D-1FEBD260B3D3}"/>
          </ac:spMkLst>
        </pc:spChg>
        <pc:spChg chg="add del mod">
          <ac:chgData name="Paulson, Benjamin" userId="99163260-8570-4272-b6a0-76c2cc661959" providerId="ADAL" clId="{CD51D8F5-87DA-4C61-8BD8-768A3A7FDBC2}" dt="2023-05-17T04:00:35.968" v="3328" actId="478"/>
          <ac:spMkLst>
            <pc:docMk/>
            <pc:sldMk cId="1623507349" sldId="308"/>
            <ac:spMk id="21" creationId="{3928517E-3973-BEA6-39B9-E5FF25EB2F36}"/>
          </ac:spMkLst>
        </pc:spChg>
        <pc:spChg chg="add del">
          <ac:chgData name="Paulson, Benjamin" userId="99163260-8570-4272-b6a0-76c2cc661959" providerId="ADAL" clId="{CD51D8F5-87DA-4C61-8BD8-768A3A7FDBC2}" dt="2023-05-17T04:00:46.949" v="3330" actId="478"/>
          <ac:spMkLst>
            <pc:docMk/>
            <pc:sldMk cId="1623507349" sldId="308"/>
            <ac:spMk id="22" creationId="{717D9D7F-40E8-9AEA-EEE0-DC19B1199C78}"/>
          </ac:spMkLst>
        </pc:spChg>
        <pc:spChg chg="add mod">
          <ac:chgData name="Paulson, Benjamin" userId="99163260-8570-4272-b6a0-76c2cc661959" providerId="ADAL" clId="{CD51D8F5-87DA-4C61-8BD8-768A3A7FDBC2}" dt="2023-05-17T04:01:06.605" v="3338" actId="208"/>
          <ac:spMkLst>
            <pc:docMk/>
            <pc:sldMk cId="1623507349" sldId="308"/>
            <ac:spMk id="23" creationId="{B5D873FE-CD75-FC66-AA48-1B4A936E5826}"/>
          </ac:spMkLst>
        </pc:spChg>
        <pc:spChg chg="add mod">
          <ac:chgData name="Paulson, Benjamin" userId="99163260-8570-4272-b6a0-76c2cc661959" providerId="ADAL" clId="{CD51D8F5-87DA-4C61-8BD8-768A3A7FDBC2}" dt="2023-05-17T04:01:11.145" v="3340" actId="1076"/>
          <ac:spMkLst>
            <pc:docMk/>
            <pc:sldMk cId="1623507349" sldId="308"/>
            <ac:spMk id="24" creationId="{02C98B37-0578-5A76-B0F9-664779255481}"/>
          </ac:spMkLst>
        </pc:spChg>
        <pc:spChg chg="add mod">
          <ac:chgData name="Paulson, Benjamin" userId="99163260-8570-4272-b6a0-76c2cc661959" providerId="ADAL" clId="{CD51D8F5-87DA-4C61-8BD8-768A3A7FDBC2}" dt="2023-05-17T04:01:11.459" v="3341"/>
          <ac:spMkLst>
            <pc:docMk/>
            <pc:sldMk cId="1623507349" sldId="308"/>
            <ac:spMk id="25" creationId="{659C4E12-61A0-A835-25AF-04F562DDF79A}"/>
          </ac:spMkLst>
        </pc:spChg>
        <pc:spChg chg="add mod">
          <ac:chgData name="Paulson, Benjamin" userId="99163260-8570-4272-b6a0-76c2cc661959" providerId="ADAL" clId="{CD51D8F5-87DA-4C61-8BD8-768A3A7FDBC2}" dt="2023-05-17T04:01:17.865" v="3348" actId="1038"/>
          <ac:spMkLst>
            <pc:docMk/>
            <pc:sldMk cId="1623507349" sldId="308"/>
            <ac:spMk id="26" creationId="{FF1833C1-F71A-D04E-A97A-73FCA83A3554}"/>
          </ac:spMkLst>
        </pc:spChg>
        <pc:spChg chg="add mod">
          <ac:chgData name="Paulson, Benjamin" userId="99163260-8570-4272-b6a0-76c2cc661959" providerId="ADAL" clId="{CD51D8F5-87DA-4C61-8BD8-768A3A7FDBC2}" dt="2023-05-17T04:01:15.644" v="3345" actId="1038"/>
          <ac:spMkLst>
            <pc:docMk/>
            <pc:sldMk cId="1623507349" sldId="308"/>
            <ac:spMk id="27" creationId="{9C819A8F-7D3B-7219-2A93-431C33C5DA48}"/>
          </ac:spMkLst>
        </pc:spChg>
        <pc:spChg chg="add mod">
          <ac:chgData name="Paulson, Benjamin" userId="99163260-8570-4272-b6a0-76c2cc661959" providerId="ADAL" clId="{CD51D8F5-87DA-4C61-8BD8-768A3A7FDBC2}" dt="2023-05-17T04:04:20.409" v="3467" actId="1035"/>
          <ac:spMkLst>
            <pc:docMk/>
            <pc:sldMk cId="1623507349" sldId="308"/>
            <ac:spMk id="28" creationId="{8EE6E594-E782-8E79-F72E-BC6E756CBB01}"/>
          </ac:spMkLst>
        </pc:spChg>
        <pc:spChg chg="add mod">
          <ac:chgData name="Paulson, Benjamin" userId="99163260-8570-4272-b6a0-76c2cc661959" providerId="ADAL" clId="{CD51D8F5-87DA-4C61-8BD8-768A3A7FDBC2}" dt="2023-05-17T04:04:20.409" v="3467" actId="1035"/>
          <ac:spMkLst>
            <pc:docMk/>
            <pc:sldMk cId="1623507349" sldId="308"/>
            <ac:spMk id="29" creationId="{FE642E29-FB69-AF73-8B95-84F47F35F292}"/>
          </ac:spMkLst>
        </pc:spChg>
        <pc:spChg chg="add mod">
          <ac:chgData name="Paulson, Benjamin" userId="99163260-8570-4272-b6a0-76c2cc661959" providerId="ADAL" clId="{CD51D8F5-87DA-4C61-8BD8-768A3A7FDBC2}" dt="2023-05-17T04:04:20.409" v="3467" actId="1035"/>
          <ac:spMkLst>
            <pc:docMk/>
            <pc:sldMk cId="1623507349" sldId="308"/>
            <ac:spMk id="30" creationId="{56F98747-E4E6-C21A-B710-44F576EE0852}"/>
          </ac:spMkLst>
        </pc:spChg>
        <pc:spChg chg="add mod">
          <ac:chgData name="Paulson, Benjamin" userId="99163260-8570-4272-b6a0-76c2cc661959" providerId="ADAL" clId="{CD51D8F5-87DA-4C61-8BD8-768A3A7FDBC2}" dt="2023-05-17T04:04:20.409" v="3467" actId="1035"/>
          <ac:spMkLst>
            <pc:docMk/>
            <pc:sldMk cId="1623507349" sldId="308"/>
            <ac:spMk id="31" creationId="{E77C0EA7-A168-A0E1-AFE6-6F258F59BDB3}"/>
          </ac:spMkLst>
        </pc:spChg>
        <pc:spChg chg="add mod">
          <ac:chgData name="Paulson, Benjamin" userId="99163260-8570-4272-b6a0-76c2cc661959" providerId="ADAL" clId="{CD51D8F5-87DA-4C61-8BD8-768A3A7FDBC2}" dt="2023-05-17T04:04:20.409" v="3467" actId="1035"/>
          <ac:spMkLst>
            <pc:docMk/>
            <pc:sldMk cId="1623507349" sldId="308"/>
            <ac:spMk id="32" creationId="{71C96449-BC4D-F736-05E1-A1B3F61F4C76}"/>
          </ac:spMkLst>
        </pc:spChg>
        <pc:spChg chg="add mod">
          <ac:chgData name="Paulson, Benjamin" userId="99163260-8570-4272-b6a0-76c2cc661959" providerId="ADAL" clId="{CD51D8F5-87DA-4C61-8BD8-768A3A7FDBC2}" dt="2023-05-17T04:04:20.409" v="3467" actId="1035"/>
          <ac:spMkLst>
            <pc:docMk/>
            <pc:sldMk cId="1623507349" sldId="308"/>
            <ac:spMk id="33" creationId="{E5E5101D-1F94-7B48-5AF5-3374C4A4B586}"/>
          </ac:spMkLst>
        </pc:spChg>
        <pc:spChg chg="add mod">
          <ac:chgData name="Paulson, Benjamin" userId="99163260-8570-4272-b6a0-76c2cc661959" providerId="ADAL" clId="{CD51D8F5-87DA-4C61-8BD8-768A3A7FDBC2}" dt="2023-05-17T04:03:49.959" v="3414"/>
          <ac:spMkLst>
            <pc:docMk/>
            <pc:sldMk cId="1623507349" sldId="308"/>
            <ac:spMk id="34" creationId="{991A3BA4-A298-7862-5B17-7E62767C3805}"/>
          </ac:spMkLst>
        </pc:spChg>
        <pc:spChg chg="add mod">
          <ac:chgData name="Paulson, Benjamin" userId="99163260-8570-4272-b6a0-76c2cc661959" providerId="ADAL" clId="{CD51D8F5-87DA-4C61-8BD8-768A3A7FDBC2}" dt="2023-05-17T04:04:05.947" v="3450" actId="1076"/>
          <ac:spMkLst>
            <pc:docMk/>
            <pc:sldMk cId="1623507349" sldId="308"/>
            <ac:spMk id="35" creationId="{81934D29-81B1-49CF-1CF7-4C2144B17AD9}"/>
          </ac:spMkLst>
        </pc:spChg>
        <pc:spChg chg="mod">
          <ac:chgData name="Paulson, Benjamin" userId="99163260-8570-4272-b6a0-76c2cc661959" providerId="ADAL" clId="{CD51D8F5-87DA-4C61-8BD8-768A3A7FDBC2}" dt="2023-05-17T04:08:22.094" v="3534" actId="1076"/>
          <ac:spMkLst>
            <pc:docMk/>
            <pc:sldMk cId="1623507349" sldId="308"/>
            <ac:spMk id="82" creationId="{14AB2098-9C6D-5AA6-7C1B-EF84803FB33D}"/>
          </ac:spMkLst>
        </pc:spChg>
        <pc:spChg chg="mod">
          <ac:chgData name="Paulson, Benjamin" userId="99163260-8570-4272-b6a0-76c2cc661959" providerId="ADAL" clId="{CD51D8F5-87DA-4C61-8BD8-768A3A7FDBC2}" dt="2023-05-17T04:08:25.646" v="3536" actId="1076"/>
          <ac:spMkLst>
            <pc:docMk/>
            <pc:sldMk cId="1623507349" sldId="308"/>
            <ac:spMk id="143" creationId="{B4E5A31E-8456-4B6E-A53F-F6D514BEA73C}"/>
          </ac:spMkLst>
        </pc:spChg>
      </pc:sldChg>
      <pc:sldChg chg="addSp delSp modSp add mod delAnim">
        <pc:chgData name="Paulson, Benjamin" userId="99163260-8570-4272-b6a0-76c2cc661959" providerId="ADAL" clId="{CD51D8F5-87DA-4C61-8BD8-768A3A7FDBC2}" dt="2023-05-17T04:08:13.344" v="3532" actId="14100"/>
        <pc:sldMkLst>
          <pc:docMk/>
          <pc:sldMk cId="2882864158" sldId="309"/>
        </pc:sldMkLst>
        <pc:spChg chg="add del">
          <ac:chgData name="Paulson, Benjamin" userId="99163260-8570-4272-b6a0-76c2cc661959" providerId="ADAL" clId="{CD51D8F5-87DA-4C61-8BD8-768A3A7FDBC2}" dt="2023-05-17T04:05:49.798" v="3494" actId="478"/>
          <ac:spMkLst>
            <pc:docMk/>
            <pc:sldMk cId="2882864158" sldId="309"/>
            <ac:spMk id="3" creationId="{06AFB8AA-3333-FEA1-D653-B0B357FFB190}"/>
          </ac:spMkLst>
        </pc:spChg>
        <pc:spChg chg="mod">
          <ac:chgData name="Paulson, Benjamin" userId="99163260-8570-4272-b6a0-76c2cc661959" providerId="ADAL" clId="{CD51D8F5-87DA-4C61-8BD8-768A3A7FDBC2}" dt="2023-05-17T04:07:12.001" v="3515" actId="1076"/>
          <ac:spMkLst>
            <pc:docMk/>
            <pc:sldMk cId="2882864158" sldId="309"/>
            <ac:spMk id="5" creationId="{9C7D1369-8151-7CF8-341B-B59501550AC1}"/>
          </ac:spMkLst>
        </pc:spChg>
        <pc:spChg chg="mod">
          <ac:chgData name="Paulson, Benjamin" userId="99163260-8570-4272-b6a0-76c2cc661959" providerId="ADAL" clId="{CD51D8F5-87DA-4C61-8BD8-768A3A7FDBC2}" dt="2023-05-17T04:07:07.753" v="3514" actId="1076"/>
          <ac:spMkLst>
            <pc:docMk/>
            <pc:sldMk cId="2882864158" sldId="309"/>
            <ac:spMk id="6" creationId="{039BA90F-AD75-1054-6965-DDB01563EF94}"/>
          </ac:spMkLst>
        </pc:spChg>
        <pc:spChg chg="del">
          <ac:chgData name="Paulson, Benjamin" userId="99163260-8570-4272-b6a0-76c2cc661959" providerId="ADAL" clId="{CD51D8F5-87DA-4C61-8BD8-768A3A7FDBC2}" dt="2023-05-17T04:05:31.131" v="3472" actId="478"/>
          <ac:spMkLst>
            <pc:docMk/>
            <pc:sldMk cId="2882864158" sldId="309"/>
            <ac:spMk id="7" creationId="{C3523828-2F1B-F0ED-3BFC-8C0051C7A071}"/>
          </ac:spMkLst>
        </pc:spChg>
        <pc:spChg chg="del">
          <ac:chgData name="Paulson, Benjamin" userId="99163260-8570-4272-b6a0-76c2cc661959" providerId="ADAL" clId="{CD51D8F5-87DA-4C61-8BD8-768A3A7FDBC2}" dt="2023-05-17T04:05:30.244" v="3471" actId="478"/>
          <ac:spMkLst>
            <pc:docMk/>
            <pc:sldMk cId="2882864158" sldId="309"/>
            <ac:spMk id="8" creationId="{2A4C82E3-DF3B-77C2-D0BB-0B146DE18697}"/>
          </ac:spMkLst>
        </pc:spChg>
        <pc:spChg chg="del">
          <ac:chgData name="Paulson, Benjamin" userId="99163260-8570-4272-b6a0-76c2cc661959" providerId="ADAL" clId="{CD51D8F5-87DA-4C61-8BD8-768A3A7FDBC2}" dt="2023-05-17T04:05:31.687" v="3473" actId="478"/>
          <ac:spMkLst>
            <pc:docMk/>
            <pc:sldMk cId="2882864158" sldId="309"/>
            <ac:spMk id="9" creationId="{16F9FFB5-C12B-6DC7-CAD9-8C6BCE8CA080}"/>
          </ac:spMkLst>
        </pc:spChg>
        <pc:spChg chg="del">
          <ac:chgData name="Paulson, Benjamin" userId="99163260-8570-4272-b6a0-76c2cc661959" providerId="ADAL" clId="{CD51D8F5-87DA-4C61-8BD8-768A3A7FDBC2}" dt="2023-05-17T04:05:32.057" v="3474" actId="478"/>
          <ac:spMkLst>
            <pc:docMk/>
            <pc:sldMk cId="2882864158" sldId="309"/>
            <ac:spMk id="10" creationId="{80E08341-4754-286C-883A-D0D65B705F67}"/>
          </ac:spMkLst>
        </pc:spChg>
        <pc:spChg chg="del">
          <ac:chgData name="Paulson, Benjamin" userId="99163260-8570-4272-b6a0-76c2cc661959" providerId="ADAL" clId="{CD51D8F5-87DA-4C61-8BD8-768A3A7FDBC2}" dt="2023-05-17T04:05:33.609" v="3477" actId="478"/>
          <ac:spMkLst>
            <pc:docMk/>
            <pc:sldMk cId="2882864158" sldId="309"/>
            <ac:spMk id="11" creationId="{6D6BFC7E-B65F-FF6A-4FC2-521AF73810B5}"/>
          </ac:spMkLst>
        </pc:spChg>
        <pc:spChg chg="del">
          <ac:chgData name="Paulson, Benjamin" userId="99163260-8570-4272-b6a0-76c2cc661959" providerId="ADAL" clId="{CD51D8F5-87DA-4C61-8BD8-768A3A7FDBC2}" dt="2023-05-17T04:05:29.048" v="3470" actId="478"/>
          <ac:spMkLst>
            <pc:docMk/>
            <pc:sldMk cId="2882864158" sldId="309"/>
            <ac:spMk id="12" creationId="{34CECE31-E82E-5723-CF3F-DC3036E46891}"/>
          </ac:spMkLst>
        </pc:spChg>
        <pc:spChg chg="del">
          <ac:chgData name="Paulson, Benjamin" userId="99163260-8570-4272-b6a0-76c2cc661959" providerId="ADAL" clId="{CD51D8F5-87DA-4C61-8BD8-768A3A7FDBC2}" dt="2023-05-17T04:05:39.892" v="3485" actId="478"/>
          <ac:spMkLst>
            <pc:docMk/>
            <pc:sldMk cId="2882864158" sldId="309"/>
            <ac:spMk id="13" creationId="{BB1D58C5-1BD7-F384-0D5D-72BB67672DEF}"/>
          </ac:spMkLst>
        </pc:spChg>
        <pc:spChg chg="del">
          <ac:chgData name="Paulson, Benjamin" userId="99163260-8570-4272-b6a0-76c2cc661959" providerId="ADAL" clId="{CD51D8F5-87DA-4C61-8BD8-768A3A7FDBC2}" dt="2023-05-17T04:05:33.308" v="3476" actId="478"/>
          <ac:spMkLst>
            <pc:docMk/>
            <pc:sldMk cId="2882864158" sldId="309"/>
            <ac:spMk id="14" creationId="{32DB0211-07B1-5FDB-0CB7-D667704B59ED}"/>
          </ac:spMkLst>
        </pc:spChg>
        <pc:spChg chg="del">
          <ac:chgData name="Paulson, Benjamin" userId="99163260-8570-4272-b6a0-76c2cc661959" providerId="ADAL" clId="{CD51D8F5-87DA-4C61-8BD8-768A3A7FDBC2}" dt="2023-05-17T04:05:34.338" v="3478" actId="478"/>
          <ac:spMkLst>
            <pc:docMk/>
            <pc:sldMk cId="2882864158" sldId="309"/>
            <ac:spMk id="15" creationId="{A929D02A-0251-5062-0C6C-D87C33679EFB}"/>
          </ac:spMkLst>
        </pc:spChg>
        <pc:spChg chg="del">
          <ac:chgData name="Paulson, Benjamin" userId="99163260-8570-4272-b6a0-76c2cc661959" providerId="ADAL" clId="{CD51D8F5-87DA-4C61-8BD8-768A3A7FDBC2}" dt="2023-05-17T04:05:34.512" v="3479" actId="478"/>
          <ac:spMkLst>
            <pc:docMk/>
            <pc:sldMk cId="2882864158" sldId="309"/>
            <ac:spMk id="16" creationId="{412DC83E-701F-796F-7AFE-AE6ED0CCF1D1}"/>
          </ac:spMkLst>
        </pc:spChg>
        <pc:spChg chg="del">
          <ac:chgData name="Paulson, Benjamin" userId="99163260-8570-4272-b6a0-76c2cc661959" providerId="ADAL" clId="{CD51D8F5-87DA-4C61-8BD8-768A3A7FDBC2}" dt="2023-05-17T04:05:34.831" v="3480" actId="478"/>
          <ac:spMkLst>
            <pc:docMk/>
            <pc:sldMk cId="2882864158" sldId="309"/>
            <ac:spMk id="17" creationId="{7C3CA807-8291-B731-DC45-047ABAD606E5}"/>
          </ac:spMkLst>
        </pc:spChg>
        <pc:spChg chg="del">
          <ac:chgData name="Paulson, Benjamin" userId="99163260-8570-4272-b6a0-76c2cc661959" providerId="ADAL" clId="{CD51D8F5-87DA-4C61-8BD8-768A3A7FDBC2}" dt="2023-05-17T04:05:35.033" v="3481" actId="478"/>
          <ac:spMkLst>
            <pc:docMk/>
            <pc:sldMk cId="2882864158" sldId="309"/>
            <ac:spMk id="18" creationId="{AF9BFB7A-52F2-087E-F745-62C1365DFB29}"/>
          </ac:spMkLst>
        </pc:spChg>
        <pc:spChg chg="del">
          <ac:chgData name="Paulson, Benjamin" userId="99163260-8570-4272-b6a0-76c2cc661959" providerId="ADAL" clId="{CD51D8F5-87DA-4C61-8BD8-768A3A7FDBC2}" dt="2023-05-17T04:05:40.926" v="3486" actId="478"/>
          <ac:spMkLst>
            <pc:docMk/>
            <pc:sldMk cId="2882864158" sldId="309"/>
            <ac:spMk id="19" creationId="{4DA59342-8C48-EFAF-1E83-EE556863F7BB}"/>
          </ac:spMkLst>
        </pc:spChg>
        <pc:spChg chg="del">
          <ac:chgData name="Paulson, Benjamin" userId="99163260-8570-4272-b6a0-76c2cc661959" providerId="ADAL" clId="{CD51D8F5-87DA-4C61-8BD8-768A3A7FDBC2}" dt="2023-05-17T04:05:36.037" v="3482" actId="478"/>
          <ac:spMkLst>
            <pc:docMk/>
            <pc:sldMk cId="2882864158" sldId="309"/>
            <ac:spMk id="20" creationId="{3B49C912-003D-3F3F-AE6D-1FEBD260B3D3}"/>
          </ac:spMkLst>
        </pc:spChg>
        <pc:spChg chg="add mod">
          <ac:chgData name="Paulson, Benjamin" userId="99163260-8570-4272-b6a0-76c2cc661959" providerId="ADAL" clId="{CD51D8F5-87DA-4C61-8BD8-768A3A7FDBC2}" dt="2023-05-17T04:08:13.344" v="3532" actId="14100"/>
          <ac:spMkLst>
            <pc:docMk/>
            <pc:sldMk cId="2882864158" sldId="309"/>
            <ac:spMk id="21" creationId="{143738B4-DC56-75CA-FB35-E3936A00DC48}"/>
          </ac:spMkLst>
        </pc:spChg>
        <pc:spChg chg="add mod">
          <ac:chgData name="Paulson, Benjamin" userId="99163260-8570-4272-b6a0-76c2cc661959" providerId="ADAL" clId="{CD51D8F5-87DA-4C61-8BD8-768A3A7FDBC2}" dt="2023-05-17T04:07:58.987" v="3527" actId="14100"/>
          <ac:spMkLst>
            <pc:docMk/>
            <pc:sldMk cId="2882864158" sldId="309"/>
            <ac:spMk id="22" creationId="{7732C1B4-D46D-B22A-9092-D9179DFF9BC9}"/>
          </ac:spMkLst>
        </pc:spChg>
        <pc:spChg chg="del mod">
          <ac:chgData name="Paulson, Benjamin" userId="99163260-8570-4272-b6a0-76c2cc661959" providerId="ADAL" clId="{CD51D8F5-87DA-4C61-8BD8-768A3A7FDBC2}" dt="2023-05-17T04:06:10.676" v="3502" actId="478"/>
          <ac:spMkLst>
            <pc:docMk/>
            <pc:sldMk cId="2882864158" sldId="309"/>
            <ac:spMk id="23" creationId="{B5D873FE-CD75-FC66-AA48-1B4A936E5826}"/>
          </ac:spMkLst>
        </pc:spChg>
        <pc:spChg chg="del mod">
          <ac:chgData name="Paulson, Benjamin" userId="99163260-8570-4272-b6a0-76c2cc661959" providerId="ADAL" clId="{CD51D8F5-87DA-4C61-8BD8-768A3A7FDBC2}" dt="2023-05-17T04:06:04.767" v="3500" actId="478"/>
          <ac:spMkLst>
            <pc:docMk/>
            <pc:sldMk cId="2882864158" sldId="309"/>
            <ac:spMk id="24" creationId="{02C98B37-0578-5A76-B0F9-664779255481}"/>
          </ac:spMkLst>
        </pc:spChg>
        <pc:spChg chg="del">
          <ac:chgData name="Paulson, Benjamin" userId="99163260-8570-4272-b6a0-76c2cc661959" providerId="ADAL" clId="{CD51D8F5-87DA-4C61-8BD8-768A3A7FDBC2}" dt="2023-05-17T04:06:01.679" v="3498" actId="478"/>
          <ac:spMkLst>
            <pc:docMk/>
            <pc:sldMk cId="2882864158" sldId="309"/>
            <ac:spMk id="25" creationId="{659C4E12-61A0-A835-25AF-04F562DDF79A}"/>
          </ac:spMkLst>
        </pc:spChg>
        <pc:spChg chg="del">
          <ac:chgData name="Paulson, Benjamin" userId="99163260-8570-4272-b6a0-76c2cc661959" providerId="ADAL" clId="{CD51D8F5-87DA-4C61-8BD8-768A3A7FDBC2}" dt="2023-05-17T04:06:00.644" v="3497" actId="478"/>
          <ac:spMkLst>
            <pc:docMk/>
            <pc:sldMk cId="2882864158" sldId="309"/>
            <ac:spMk id="26" creationId="{FF1833C1-F71A-D04E-A97A-73FCA83A3554}"/>
          </ac:spMkLst>
        </pc:spChg>
        <pc:spChg chg="del">
          <ac:chgData name="Paulson, Benjamin" userId="99163260-8570-4272-b6a0-76c2cc661959" providerId="ADAL" clId="{CD51D8F5-87DA-4C61-8BD8-768A3A7FDBC2}" dt="2023-05-17T04:05:32.514" v="3475" actId="478"/>
          <ac:spMkLst>
            <pc:docMk/>
            <pc:sldMk cId="2882864158" sldId="309"/>
            <ac:spMk id="27" creationId="{9C819A8F-7D3B-7219-2A93-431C33C5DA48}"/>
          </ac:spMkLst>
        </pc:spChg>
        <pc:spChg chg="del">
          <ac:chgData name="Paulson, Benjamin" userId="99163260-8570-4272-b6a0-76c2cc661959" providerId="ADAL" clId="{CD51D8F5-87DA-4C61-8BD8-768A3A7FDBC2}" dt="2023-05-17T04:05:47.646" v="3492" actId="478"/>
          <ac:spMkLst>
            <pc:docMk/>
            <pc:sldMk cId="2882864158" sldId="309"/>
            <ac:spMk id="28" creationId="{8EE6E594-E782-8E79-F72E-BC6E756CBB01}"/>
          </ac:spMkLst>
        </pc:spChg>
        <pc:spChg chg="del">
          <ac:chgData name="Paulson, Benjamin" userId="99163260-8570-4272-b6a0-76c2cc661959" providerId="ADAL" clId="{CD51D8F5-87DA-4C61-8BD8-768A3A7FDBC2}" dt="2023-05-17T04:05:46.424" v="3491" actId="478"/>
          <ac:spMkLst>
            <pc:docMk/>
            <pc:sldMk cId="2882864158" sldId="309"/>
            <ac:spMk id="29" creationId="{FE642E29-FB69-AF73-8B95-84F47F35F292}"/>
          </ac:spMkLst>
        </pc:spChg>
        <pc:spChg chg="del">
          <ac:chgData name="Paulson, Benjamin" userId="99163260-8570-4272-b6a0-76c2cc661959" providerId="ADAL" clId="{CD51D8F5-87DA-4C61-8BD8-768A3A7FDBC2}" dt="2023-05-17T04:05:41.762" v="3487" actId="478"/>
          <ac:spMkLst>
            <pc:docMk/>
            <pc:sldMk cId="2882864158" sldId="309"/>
            <ac:spMk id="30" creationId="{56F98747-E4E6-C21A-B710-44F576EE0852}"/>
          </ac:spMkLst>
        </pc:spChg>
        <pc:spChg chg="del">
          <ac:chgData name="Paulson, Benjamin" userId="99163260-8570-4272-b6a0-76c2cc661959" providerId="ADAL" clId="{CD51D8F5-87DA-4C61-8BD8-768A3A7FDBC2}" dt="2023-05-17T04:05:45.119" v="3488" actId="478"/>
          <ac:spMkLst>
            <pc:docMk/>
            <pc:sldMk cId="2882864158" sldId="309"/>
            <ac:spMk id="31" creationId="{E77C0EA7-A168-A0E1-AFE6-6F258F59BDB3}"/>
          </ac:spMkLst>
        </pc:spChg>
        <pc:spChg chg="del">
          <ac:chgData name="Paulson, Benjamin" userId="99163260-8570-4272-b6a0-76c2cc661959" providerId="ADAL" clId="{CD51D8F5-87DA-4C61-8BD8-768A3A7FDBC2}" dt="2023-05-17T04:05:45.567" v="3489" actId="478"/>
          <ac:spMkLst>
            <pc:docMk/>
            <pc:sldMk cId="2882864158" sldId="309"/>
            <ac:spMk id="32" creationId="{71C96449-BC4D-F736-05E1-A1B3F61F4C76}"/>
          </ac:spMkLst>
        </pc:spChg>
        <pc:spChg chg="del">
          <ac:chgData name="Paulson, Benjamin" userId="99163260-8570-4272-b6a0-76c2cc661959" providerId="ADAL" clId="{CD51D8F5-87DA-4C61-8BD8-768A3A7FDBC2}" dt="2023-05-17T04:05:46.014" v="3490" actId="478"/>
          <ac:spMkLst>
            <pc:docMk/>
            <pc:sldMk cId="2882864158" sldId="309"/>
            <ac:spMk id="33" creationId="{E5E5101D-1F94-7B48-5AF5-3374C4A4B586}"/>
          </ac:spMkLst>
        </pc:spChg>
        <pc:spChg chg="del">
          <ac:chgData name="Paulson, Benjamin" userId="99163260-8570-4272-b6a0-76c2cc661959" providerId="ADAL" clId="{CD51D8F5-87DA-4C61-8BD8-768A3A7FDBC2}" dt="2023-05-17T04:05:51.080" v="3495" actId="478"/>
          <ac:spMkLst>
            <pc:docMk/>
            <pc:sldMk cId="2882864158" sldId="309"/>
            <ac:spMk id="35" creationId="{81934D29-81B1-49CF-1CF7-4C2144B17AD9}"/>
          </ac:spMkLst>
        </pc:spChg>
        <pc:spChg chg="mod">
          <ac:chgData name="Paulson, Benjamin" userId="99163260-8570-4272-b6a0-76c2cc661959" providerId="ADAL" clId="{CD51D8F5-87DA-4C61-8BD8-768A3A7FDBC2}" dt="2023-05-17T04:08:09.376" v="3530" actId="1076"/>
          <ac:spMkLst>
            <pc:docMk/>
            <pc:sldMk cId="2882864158" sldId="309"/>
            <ac:spMk id="82" creationId="{14AB2098-9C6D-5AA6-7C1B-EF84803FB33D}"/>
          </ac:spMkLst>
        </pc:spChg>
        <pc:spChg chg="mod">
          <ac:chgData name="Paulson, Benjamin" userId="99163260-8570-4272-b6a0-76c2cc661959" providerId="ADAL" clId="{CD51D8F5-87DA-4C61-8BD8-768A3A7FDBC2}" dt="2023-05-17T04:07:56.579" v="3525" actId="1076"/>
          <ac:spMkLst>
            <pc:docMk/>
            <pc:sldMk cId="2882864158" sldId="309"/>
            <ac:spMk id="143" creationId="{B4E5A31E-8456-4B6E-A53F-F6D514BEA73C}"/>
          </ac:spMkLst>
        </pc:spChg>
        <pc:picChg chg="mod">
          <ac:chgData name="Paulson, Benjamin" userId="99163260-8570-4272-b6a0-76c2cc661959" providerId="ADAL" clId="{CD51D8F5-87DA-4C61-8BD8-768A3A7FDBC2}" dt="2023-05-17T04:06:55.299" v="3511" actId="1076"/>
          <ac:picMkLst>
            <pc:docMk/>
            <pc:sldMk cId="2882864158" sldId="309"/>
            <ac:picMk id="4" creationId="{5C8D81F9-0737-9809-D05C-19FD60662885}"/>
          </ac:picMkLst>
        </pc:picChg>
      </pc:sldChg>
      <pc:sldChg chg="addSp delSp modSp add mod modTransition">
        <pc:chgData name="Paulson, Benjamin" userId="99163260-8570-4272-b6a0-76c2cc661959" providerId="ADAL" clId="{CD51D8F5-87DA-4C61-8BD8-768A3A7FDBC2}" dt="2023-05-17T04:11:44.057" v="3597"/>
        <pc:sldMkLst>
          <pc:docMk/>
          <pc:sldMk cId="1675950888" sldId="310"/>
        </pc:sldMkLst>
        <pc:spChg chg="mod">
          <ac:chgData name="Paulson, Benjamin" userId="99163260-8570-4272-b6a0-76c2cc661959" providerId="ADAL" clId="{CD51D8F5-87DA-4C61-8BD8-768A3A7FDBC2}" dt="2023-05-17T04:09:42.049" v="3559" actId="208"/>
          <ac:spMkLst>
            <pc:docMk/>
            <pc:sldMk cId="1675950888" sldId="310"/>
            <ac:spMk id="21" creationId="{143738B4-DC56-75CA-FB35-E3936A00DC48}"/>
          </ac:spMkLst>
        </pc:spChg>
        <pc:spChg chg="mod">
          <ac:chgData name="Paulson, Benjamin" userId="99163260-8570-4272-b6a0-76c2cc661959" providerId="ADAL" clId="{CD51D8F5-87DA-4C61-8BD8-768A3A7FDBC2}" dt="2023-05-17T04:09:43.925" v="3561" actId="208"/>
          <ac:spMkLst>
            <pc:docMk/>
            <pc:sldMk cId="1675950888" sldId="310"/>
            <ac:spMk id="22" creationId="{7732C1B4-D46D-B22A-9092-D9179DFF9BC9}"/>
          </ac:spMkLst>
        </pc:spChg>
        <pc:spChg chg="add del">
          <ac:chgData name="Paulson, Benjamin" userId="99163260-8570-4272-b6a0-76c2cc661959" providerId="ADAL" clId="{CD51D8F5-87DA-4C61-8BD8-768A3A7FDBC2}" dt="2023-05-17T04:09:31.896" v="3553" actId="478"/>
          <ac:spMkLst>
            <pc:docMk/>
            <pc:sldMk cId="1675950888" sldId="310"/>
            <ac:spMk id="82" creationId="{14AB2098-9C6D-5AA6-7C1B-EF84803FB33D}"/>
          </ac:spMkLst>
        </pc:spChg>
        <pc:spChg chg="add del">
          <ac:chgData name="Paulson, Benjamin" userId="99163260-8570-4272-b6a0-76c2cc661959" providerId="ADAL" clId="{CD51D8F5-87DA-4C61-8BD8-768A3A7FDBC2}" dt="2023-05-17T04:09:32.549" v="3554" actId="478"/>
          <ac:spMkLst>
            <pc:docMk/>
            <pc:sldMk cId="1675950888" sldId="310"/>
            <ac:spMk id="143" creationId="{B4E5A31E-8456-4B6E-A53F-F6D514BEA73C}"/>
          </ac:spMkLst>
        </pc:spChg>
      </pc:sldChg>
      <pc:sldChg chg="addSp delSp modSp add mod modAnim">
        <pc:chgData name="Paulson, Benjamin" userId="99163260-8570-4272-b6a0-76c2cc661959" providerId="ADAL" clId="{CD51D8F5-87DA-4C61-8BD8-768A3A7FDBC2}" dt="2023-05-17T04:22:16.022" v="3675"/>
        <pc:sldMkLst>
          <pc:docMk/>
          <pc:sldMk cId="3972144965" sldId="311"/>
        </pc:sldMkLst>
        <pc:spChg chg="add mod">
          <ac:chgData name="Paulson, Benjamin" userId="99163260-8570-4272-b6a0-76c2cc661959" providerId="ADAL" clId="{CD51D8F5-87DA-4C61-8BD8-768A3A7FDBC2}" dt="2023-05-17T04:17:11.581" v="3651" actId="1036"/>
          <ac:spMkLst>
            <pc:docMk/>
            <pc:sldMk cId="3972144965" sldId="311"/>
            <ac:spMk id="7" creationId="{413A30CC-BB90-7DF9-371B-6F3885B08916}"/>
          </ac:spMkLst>
        </pc:spChg>
        <pc:spChg chg="add mod">
          <ac:chgData name="Paulson, Benjamin" userId="99163260-8570-4272-b6a0-76c2cc661959" providerId="ADAL" clId="{CD51D8F5-87DA-4C61-8BD8-768A3A7FDBC2}" dt="2023-05-17T04:17:10.036" v="3647" actId="1036"/>
          <ac:spMkLst>
            <pc:docMk/>
            <pc:sldMk cId="3972144965" sldId="311"/>
            <ac:spMk id="8" creationId="{78C2BAC4-D7DD-D754-60D9-E4DC7933499B}"/>
          </ac:spMkLst>
        </pc:spChg>
        <pc:spChg chg="add mod">
          <ac:chgData name="Paulson, Benjamin" userId="99163260-8570-4272-b6a0-76c2cc661959" providerId="ADAL" clId="{CD51D8F5-87DA-4C61-8BD8-768A3A7FDBC2}" dt="2023-05-17T04:17:08.596" v="3643" actId="1036"/>
          <ac:spMkLst>
            <pc:docMk/>
            <pc:sldMk cId="3972144965" sldId="311"/>
            <ac:spMk id="9" creationId="{B99CA50D-F8B9-7F1F-C50F-421E2DCF7ADE}"/>
          </ac:spMkLst>
        </pc:spChg>
        <pc:spChg chg="add mod">
          <ac:chgData name="Paulson, Benjamin" userId="99163260-8570-4272-b6a0-76c2cc661959" providerId="ADAL" clId="{CD51D8F5-87DA-4C61-8BD8-768A3A7FDBC2}" dt="2023-05-17T04:17:06.847" v="3639" actId="1036"/>
          <ac:spMkLst>
            <pc:docMk/>
            <pc:sldMk cId="3972144965" sldId="311"/>
            <ac:spMk id="10" creationId="{CE0C0BDC-78E7-DB05-2E0D-C9BCD38D2ABD}"/>
          </ac:spMkLst>
        </pc:spChg>
        <pc:spChg chg="add mod">
          <ac:chgData name="Paulson, Benjamin" userId="99163260-8570-4272-b6a0-76c2cc661959" providerId="ADAL" clId="{CD51D8F5-87DA-4C61-8BD8-768A3A7FDBC2}" dt="2023-05-17T04:18:12.631" v="3660" actId="1076"/>
          <ac:spMkLst>
            <pc:docMk/>
            <pc:sldMk cId="3972144965" sldId="311"/>
            <ac:spMk id="11" creationId="{635EF1C0-C518-D7D3-B6E8-48F25A39F18C}"/>
          </ac:spMkLst>
        </pc:spChg>
        <pc:spChg chg="add mod">
          <ac:chgData name="Paulson, Benjamin" userId="99163260-8570-4272-b6a0-76c2cc661959" providerId="ADAL" clId="{CD51D8F5-87DA-4C61-8BD8-768A3A7FDBC2}" dt="2023-05-17T04:18:36.018" v="3664" actId="1076"/>
          <ac:spMkLst>
            <pc:docMk/>
            <pc:sldMk cId="3972144965" sldId="311"/>
            <ac:spMk id="12" creationId="{D5BDBCA8-AA69-4654-0FC6-26A21A1D3461}"/>
          </ac:spMkLst>
        </pc:spChg>
        <pc:spChg chg="add mod">
          <ac:chgData name="Paulson, Benjamin" userId="99163260-8570-4272-b6a0-76c2cc661959" providerId="ADAL" clId="{CD51D8F5-87DA-4C61-8BD8-768A3A7FDBC2}" dt="2023-05-17T04:18:58.040" v="3668" actId="1076"/>
          <ac:spMkLst>
            <pc:docMk/>
            <pc:sldMk cId="3972144965" sldId="311"/>
            <ac:spMk id="13" creationId="{597B0FBB-DAB7-2D26-FE44-E9A96EDABDEA}"/>
          </ac:spMkLst>
        </pc:spChg>
        <pc:spChg chg="del mod">
          <ac:chgData name="Paulson, Benjamin" userId="99163260-8570-4272-b6a0-76c2cc661959" providerId="ADAL" clId="{CD51D8F5-87DA-4C61-8BD8-768A3A7FDBC2}" dt="2023-05-17T04:17:02.259" v="3635" actId="478"/>
          <ac:spMkLst>
            <pc:docMk/>
            <pc:sldMk cId="3972144965" sldId="311"/>
            <ac:spMk id="21" creationId="{143738B4-DC56-75CA-FB35-E3936A00DC48}"/>
          </ac:spMkLst>
        </pc:spChg>
        <pc:spChg chg="mod">
          <ac:chgData name="Paulson, Benjamin" userId="99163260-8570-4272-b6a0-76c2cc661959" providerId="ADAL" clId="{CD51D8F5-87DA-4C61-8BD8-768A3A7FDBC2}" dt="2023-05-17T04:17:46.269" v="3656" actId="1076"/>
          <ac:spMkLst>
            <pc:docMk/>
            <pc:sldMk cId="3972144965" sldId="311"/>
            <ac:spMk id="22" creationId="{7732C1B4-D46D-B22A-9092-D9179DFF9BC9}"/>
          </ac:spMkLst>
        </pc:spChg>
        <pc:spChg chg="del">
          <ac:chgData name="Paulson, Benjamin" userId="99163260-8570-4272-b6a0-76c2cc661959" providerId="ADAL" clId="{CD51D8F5-87DA-4C61-8BD8-768A3A7FDBC2}" dt="2023-05-17T04:10:24.074" v="3566" actId="478"/>
          <ac:spMkLst>
            <pc:docMk/>
            <pc:sldMk cId="3972144965" sldId="311"/>
            <ac:spMk id="82" creationId="{14AB2098-9C6D-5AA6-7C1B-EF84803FB33D}"/>
          </ac:spMkLst>
        </pc:spChg>
        <pc:spChg chg="del">
          <ac:chgData name="Paulson, Benjamin" userId="99163260-8570-4272-b6a0-76c2cc661959" providerId="ADAL" clId="{CD51D8F5-87DA-4C61-8BD8-768A3A7FDBC2}" dt="2023-05-17T04:10:23.081" v="3565" actId="478"/>
          <ac:spMkLst>
            <pc:docMk/>
            <pc:sldMk cId="3972144965" sldId="311"/>
            <ac:spMk id="143" creationId="{B4E5A31E-8456-4B6E-A53F-F6D514BEA73C}"/>
          </ac:spMkLst>
        </pc:spChg>
      </pc:sldChg>
      <pc:sldChg chg="delSp modSp add mod modTransition">
        <pc:chgData name="Paulson, Benjamin" userId="99163260-8570-4272-b6a0-76c2cc661959" providerId="ADAL" clId="{CD51D8F5-87DA-4C61-8BD8-768A3A7FDBC2}" dt="2023-05-17T04:11:40.669" v="3596"/>
        <pc:sldMkLst>
          <pc:docMk/>
          <pc:sldMk cId="1762701564" sldId="312"/>
        </pc:sldMkLst>
        <pc:spChg chg="mod">
          <ac:chgData name="Paulson, Benjamin" userId="99163260-8570-4272-b6a0-76c2cc661959" providerId="ADAL" clId="{CD51D8F5-87DA-4C61-8BD8-768A3A7FDBC2}" dt="2023-05-17T04:10:57.187" v="3581" actId="1036"/>
          <ac:spMkLst>
            <pc:docMk/>
            <pc:sldMk cId="1762701564" sldId="312"/>
            <ac:spMk id="21" creationId="{143738B4-DC56-75CA-FB35-E3936A00DC48}"/>
          </ac:spMkLst>
        </pc:spChg>
        <pc:spChg chg="mod">
          <ac:chgData name="Paulson, Benjamin" userId="99163260-8570-4272-b6a0-76c2cc661959" providerId="ADAL" clId="{CD51D8F5-87DA-4C61-8BD8-768A3A7FDBC2}" dt="2023-05-17T04:11:01.181" v="3594" actId="1038"/>
          <ac:spMkLst>
            <pc:docMk/>
            <pc:sldMk cId="1762701564" sldId="312"/>
            <ac:spMk id="22" creationId="{7732C1B4-D46D-B22A-9092-D9179DFF9BC9}"/>
          </ac:spMkLst>
        </pc:spChg>
        <pc:spChg chg="del">
          <ac:chgData name="Paulson, Benjamin" userId="99163260-8570-4272-b6a0-76c2cc661959" providerId="ADAL" clId="{CD51D8F5-87DA-4C61-8BD8-768A3A7FDBC2}" dt="2023-05-17T04:10:55.426" v="3577" actId="478"/>
          <ac:spMkLst>
            <pc:docMk/>
            <pc:sldMk cId="1762701564" sldId="312"/>
            <ac:spMk id="82" creationId="{14AB2098-9C6D-5AA6-7C1B-EF84803FB33D}"/>
          </ac:spMkLst>
        </pc:spChg>
        <pc:spChg chg="del">
          <ac:chgData name="Paulson, Benjamin" userId="99163260-8570-4272-b6a0-76c2cc661959" providerId="ADAL" clId="{CD51D8F5-87DA-4C61-8BD8-768A3A7FDBC2}" dt="2023-05-17T04:10:46.316" v="3576" actId="478"/>
          <ac:spMkLst>
            <pc:docMk/>
            <pc:sldMk cId="1762701564" sldId="312"/>
            <ac:spMk id="143" creationId="{B4E5A31E-8456-4B6E-A53F-F6D514BEA73C}"/>
          </ac:spMkLst>
        </pc:spChg>
      </pc:sldChg>
      <pc:sldChg chg="modSp add mod modTransition modAnim">
        <pc:chgData name="Paulson, Benjamin" userId="99163260-8570-4272-b6a0-76c2cc661959" providerId="ADAL" clId="{CD51D8F5-87DA-4C61-8BD8-768A3A7FDBC2}" dt="2023-05-17T04:24:47.423" v="3710" actId="1076"/>
        <pc:sldMkLst>
          <pc:docMk/>
          <pc:sldMk cId="1161140580" sldId="313"/>
        </pc:sldMkLst>
        <pc:spChg chg="mod">
          <ac:chgData name="Paulson, Benjamin" userId="99163260-8570-4272-b6a0-76c2cc661959" providerId="ADAL" clId="{CD51D8F5-87DA-4C61-8BD8-768A3A7FDBC2}" dt="2023-05-17T04:24:46.358" v="3708" actId="1076"/>
          <ac:spMkLst>
            <pc:docMk/>
            <pc:sldMk cId="1161140580" sldId="313"/>
            <ac:spMk id="2" creationId="{3868B8AC-5CEA-4DAD-0467-A4813A44616E}"/>
          </ac:spMkLst>
        </pc:spChg>
        <pc:spChg chg="mod">
          <ac:chgData name="Paulson, Benjamin" userId="99163260-8570-4272-b6a0-76c2cc661959" providerId="ADAL" clId="{CD51D8F5-87DA-4C61-8BD8-768A3A7FDBC2}" dt="2023-05-17T04:24:47.423" v="3710" actId="1076"/>
          <ac:spMkLst>
            <pc:docMk/>
            <pc:sldMk cId="1161140580" sldId="313"/>
            <ac:spMk id="5" creationId="{9C7D1369-8151-7CF8-341B-B59501550AC1}"/>
          </ac:spMkLst>
        </pc:spChg>
        <pc:spChg chg="mod">
          <ac:chgData name="Paulson, Benjamin" userId="99163260-8570-4272-b6a0-76c2cc661959" providerId="ADAL" clId="{CD51D8F5-87DA-4C61-8BD8-768A3A7FDBC2}" dt="2023-05-17T04:24:47.423" v="3710" actId="1076"/>
          <ac:spMkLst>
            <pc:docMk/>
            <pc:sldMk cId="1161140580" sldId="313"/>
            <ac:spMk id="6" creationId="{039BA90F-AD75-1054-6965-DDB01563EF94}"/>
          </ac:spMkLst>
        </pc:spChg>
        <pc:spChg chg="mod">
          <ac:chgData name="Paulson, Benjamin" userId="99163260-8570-4272-b6a0-76c2cc661959" providerId="ADAL" clId="{CD51D8F5-87DA-4C61-8BD8-768A3A7FDBC2}" dt="2023-05-17T04:24:47.423" v="3710" actId="1076"/>
          <ac:spMkLst>
            <pc:docMk/>
            <pc:sldMk cId="1161140580" sldId="313"/>
            <ac:spMk id="7" creationId="{413A30CC-BB90-7DF9-371B-6F3885B08916}"/>
          </ac:spMkLst>
        </pc:spChg>
        <pc:spChg chg="mod">
          <ac:chgData name="Paulson, Benjamin" userId="99163260-8570-4272-b6a0-76c2cc661959" providerId="ADAL" clId="{CD51D8F5-87DA-4C61-8BD8-768A3A7FDBC2}" dt="2023-05-17T04:24:47.423" v="3710" actId="1076"/>
          <ac:spMkLst>
            <pc:docMk/>
            <pc:sldMk cId="1161140580" sldId="313"/>
            <ac:spMk id="8" creationId="{78C2BAC4-D7DD-D754-60D9-E4DC7933499B}"/>
          </ac:spMkLst>
        </pc:spChg>
        <pc:spChg chg="mod">
          <ac:chgData name="Paulson, Benjamin" userId="99163260-8570-4272-b6a0-76c2cc661959" providerId="ADAL" clId="{CD51D8F5-87DA-4C61-8BD8-768A3A7FDBC2}" dt="2023-05-17T04:24:47.423" v="3710" actId="1076"/>
          <ac:spMkLst>
            <pc:docMk/>
            <pc:sldMk cId="1161140580" sldId="313"/>
            <ac:spMk id="9" creationId="{B99CA50D-F8B9-7F1F-C50F-421E2DCF7ADE}"/>
          </ac:spMkLst>
        </pc:spChg>
        <pc:spChg chg="mod">
          <ac:chgData name="Paulson, Benjamin" userId="99163260-8570-4272-b6a0-76c2cc661959" providerId="ADAL" clId="{CD51D8F5-87DA-4C61-8BD8-768A3A7FDBC2}" dt="2023-05-17T04:24:47.423" v="3710" actId="1076"/>
          <ac:spMkLst>
            <pc:docMk/>
            <pc:sldMk cId="1161140580" sldId="313"/>
            <ac:spMk id="10" creationId="{CE0C0BDC-78E7-DB05-2E0D-C9BCD38D2ABD}"/>
          </ac:spMkLst>
        </pc:spChg>
        <pc:spChg chg="mod">
          <ac:chgData name="Paulson, Benjamin" userId="99163260-8570-4272-b6a0-76c2cc661959" providerId="ADAL" clId="{CD51D8F5-87DA-4C61-8BD8-768A3A7FDBC2}" dt="2023-05-17T04:24:47.423" v="3710" actId="1076"/>
          <ac:spMkLst>
            <pc:docMk/>
            <pc:sldMk cId="1161140580" sldId="313"/>
            <ac:spMk id="11" creationId="{635EF1C0-C518-D7D3-B6E8-48F25A39F18C}"/>
          </ac:spMkLst>
        </pc:spChg>
        <pc:spChg chg="mod">
          <ac:chgData name="Paulson, Benjamin" userId="99163260-8570-4272-b6a0-76c2cc661959" providerId="ADAL" clId="{CD51D8F5-87DA-4C61-8BD8-768A3A7FDBC2}" dt="2023-05-17T04:24:47.423" v="3710" actId="1076"/>
          <ac:spMkLst>
            <pc:docMk/>
            <pc:sldMk cId="1161140580" sldId="313"/>
            <ac:spMk id="12" creationId="{D5BDBCA8-AA69-4654-0FC6-26A21A1D3461}"/>
          </ac:spMkLst>
        </pc:spChg>
        <pc:spChg chg="mod">
          <ac:chgData name="Paulson, Benjamin" userId="99163260-8570-4272-b6a0-76c2cc661959" providerId="ADAL" clId="{CD51D8F5-87DA-4C61-8BD8-768A3A7FDBC2}" dt="2023-05-17T04:24:47.423" v="3710" actId="1076"/>
          <ac:spMkLst>
            <pc:docMk/>
            <pc:sldMk cId="1161140580" sldId="313"/>
            <ac:spMk id="13" creationId="{597B0FBB-DAB7-2D26-FE44-E9A96EDABDEA}"/>
          </ac:spMkLst>
        </pc:spChg>
        <pc:spChg chg="mod">
          <ac:chgData name="Paulson, Benjamin" userId="99163260-8570-4272-b6a0-76c2cc661959" providerId="ADAL" clId="{CD51D8F5-87DA-4C61-8BD8-768A3A7FDBC2}" dt="2023-05-17T04:24:47.423" v="3710" actId="1076"/>
          <ac:spMkLst>
            <pc:docMk/>
            <pc:sldMk cId="1161140580" sldId="313"/>
            <ac:spMk id="22" creationId="{7732C1B4-D46D-B22A-9092-D9179DFF9BC9}"/>
          </ac:spMkLst>
        </pc:spChg>
        <pc:picChg chg="mod">
          <ac:chgData name="Paulson, Benjamin" userId="99163260-8570-4272-b6a0-76c2cc661959" providerId="ADAL" clId="{CD51D8F5-87DA-4C61-8BD8-768A3A7FDBC2}" dt="2023-05-17T04:24:47.423" v="3710" actId="1076"/>
          <ac:picMkLst>
            <pc:docMk/>
            <pc:sldMk cId="1161140580" sldId="313"/>
            <ac:picMk id="4" creationId="{5C8D81F9-0737-9809-D05C-19FD60662885}"/>
          </ac:picMkLst>
        </pc:picChg>
      </pc:sldChg>
      <pc:sldChg chg="addSp modSp add mod modTransition">
        <pc:chgData name="Paulson, Benjamin" userId="99163260-8570-4272-b6a0-76c2cc661959" providerId="ADAL" clId="{CD51D8F5-87DA-4C61-8BD8-768A3A7FDBC2}" dt="2023-05-17T04:34:17.301" v="3887" actId="1076"/>
        <pc:sldMkLst>
          <pc:docMk/>
          <pc:sldMk cId="2172078948" sldId="314"/>
        </pc:sldMkLst>
        <pc:spChg chg="mod">
          <ac:chgData name="Paulson, Benjamin" userId="99163260-8570-4272-b6a0-76c2cc661959" providerId="ADAL" clId="{CD51D8F5-87DA-4C61-8BD8-768A3A7FDBC2}" dt="2023-05-17T04:25:13.050" v="3742" actId="1037"/>
          <ac:spMkLst>
            <pc:docMk/>
            <pc:sldMk cId="2172078948" sldId="314"/>
            <ac:spMk id="2" creationId="{3868B8AC-5CEA-4DAD-0467-A4813A44616E}"/>
          </ac:spMkLst>
        </pc:spChg>
        <pc:spChg chg="mod">
          <ac:chgData name="Paulson, Benjamin" userId="99163260-8570-4272-b6a0-76c2cc661959" providerId="ADAL" clId="{CD51D8F5-87DA-4C61-8BD8-768A3A7FDBC2}" dt="2023-05-17T04:25:13.050" v="3742" actId="1037"/>
          <ac:spMkLst>
            <pc:docMk/>
            <pc:sldMk cId="2172078948" sldId="314"/>
            <ac:spMk id="5" creationId="{9C7D1369-8151-7CF8-341B-B59501550AC1}"/>
          </ac:spMkLst>
        </pc:spChg>
        <pc:spChg chg="mod">
          <ac:chgData name="Paulson, Benjamin" userId="99163260-8570-4272-b6a0-76c2cc661959" providerId="ADAL" clId="{CD51D8F5-87DA-4C61-8BD8-768A3A7FDBC2}" dt="2023-05-17T04:25:17.376" v="3748" actId="1038"/>
          <ac:spMkLst>
            <pc:docMk/>
            <pc:sldMk cId="2172078948" sldId="314"/>
            <ac:spMk id="6" creationId="{039BA90F-AD75-1054-6965-DDB01563EF94}"/>
          </ac:spMkLst>
        </pc:spChg>
        <pc:spChg chg="mod">
          <ac:chgData name="Paulson, Benjamin" userId="99163260-8570-4272-b6a0-76c2cc661959" providerId="ADAL" clId="{CD51D8F5-87DA-4C61-8BD8-768A3A7FDBC2}" dt="2023-05-17T04:25:13.050" v="3742" actId="1037"/>
          <ac:spMkLst>
            <pc:docMk/>
            <pc:sldMk cId="2172078948" sldId="314"/>
            <ac:spMk id="7" creationId="{413A30CC-BB90-7DF9-371B-6F3885B08916}"/>
          </ac:spMkLst>
        </pc:spChg>
        <pc:spChg chg="mod">
          <ac:chgData name="Paulson, Benjamin" userId="99163260-8570-4272-b6a0-76c2cc661959" providerId="ADAL" clId="{CD51D8F5-87DA-4C61-8BD8-768A3A7FDBC2}" dt="2023-05-17T04:25:13.050" v="3742" actId="1037"/>
          <ac:spMkLst>
            <pc:docMk/>
            <pc:sldMk cId="2172078948" sldId="314"/>
            <ac:spMk id="8" creationId="{78C2BAC4-D7DD-D754-60D9-E4DC7933499B}"/>
          </ac:spMkLst>
        </pc:spChg>
        <pc:spChg chg="mod">
          <ac:chgData name="Paulson, Benjamin" userId="99163260-8570-4272-b6a0-76c2cc661959" providerId="ADAL" clId="{CD51D8F5-87DA-4C61-8BD8-768A3A7FDBC2}" dt="2023-05-17T04:33:27.266" v="3856" actId="208"/>
          <ac:spMkLst>
            <pc:docMk/>
            <pc:sldMk cId="2172078948" sldId="314"/>
            <ac:spMk id="9" creationId="{B99CA50D-F8B9-7F1F-C50F-421E2DCF7ADE}"/>
          </ac:spMkLst>
        </pc:spChg>
        <pc:spChg chg="mod">
          <ac:chgData name="Paulson, Benjamin" userId="99163260-8570-4272-b6a0-76c2cc661959" providerId="ADAL" clId="{CD51D8F5-87DA-4C61-8BD8-768A3A7FDBC2}" dt="2023-05-17T04:33:37.368" v="3858" actId="208"/>
          <ac:spMkLst>
            <pc:docMk/>
            <pc:sldMk cId="2172078948" sldId="314"/>
            <ac:spMk id="10" creationId="{CE0C0BDC-78E7-DB05-2E0D-C9BCD38D2ABD}"/>
          </ac:spMkLst>
        </pc:spChg>
        <pc:spChg chg="mod">
          <ac:chgData name="Paulson, Benjamin" userId="99163260-8570-4272-b6a0-76c2cc661959" providerId="ADAL" clId="{CD51D8F5-87DA-4C61-8BD8-768A3A7FDBC2}" dt="2023-05-17T04:25:13.050" v="3742" actId="1037"/>
          <ac:spMkLst>
            <pc:docMk/>
            <pc:sldMk cId="2172078948" sldId="314"/>
            <ac:spMk id="11" creationId="{635EF1C0-C518-D7D3-B6E8-48F25A39F18C}"/>
          </ac:spMkLst>
        </pc:spChg>
        <pc:spChg chg="mod">
          <ac:chgData name="Paulson, Benjamin" userId="99163260-8570-4272-b6a0-76c2cc661959" providerId="ADAL" clId="{CD51D8F5-87DA-4C61-8BD8-768A3A7FDBC2}" dt="2023-05-17T04:25:13.050" v="3742" actId="1037"/>
          <ac:spMkLst>
            <pc:docMk/>
            <pc:sldMk cId="2172078948" sldId="314"/>
            <ac:spMk id="12" creationId="{D5BDBCA8-AA69-4654-0FC6-26A21A1D3461}"/>
          </ac:spMkLst>
        </pc:spChg>
        <pc:spChg chg="mod">
          <ac:chgData name="Paulson, Benjamin" userId="99163260-8570-4272-b6a0-76c2cc661959" providerId="ADAL" clId="{CD51D8F5-87DA-4C61-8BD8-768A3A7FDBC2}" dt="2023-05-17T04:25:13.050" v="3742" actId="1037"/>
          <ac:spMkLst>
            <pc:docMk/>
            <pc:sldMk cId="2172078948" sldId="314"/>
            <ac:spMk id="13" creationId="{597B0FBB-DAB7-2D26-FE44-E9A96EDABDEA}"/>
          </ac:spMkLst>
        </pc:spChg>
        <pc:spChg chg="add mod">
          <ac:chgData name="Paulson, Benjamin" userId="99163260-8570-4272-b6a0-76c2cc661959" providerId="ADAL" clId="{CD51D8F5-87DA-4C61-8BD8-768A3A7FDBC2}" dt="2023-05-17T04:28:50.454" v="3800" actId="14100"/>
          <ac:spMkLst>
            <pc:docMk/>
            <pc:sldMk cId="2172078948" sldId="314"/>
            <ac:spMk id="16" creationId="{A0D7D2EE-E11F-F795-9C9A-9BD0A0757A23}"/>
          </ac:spMkLst>
        </pc:spChg>
        <pc:spChg chg="add mod">
          <ac:chgData name="Paulson, Benjamin" userId="99163260-8570-4272-b6a0-76c2cc661959" providerId="ADAL" clId="{CD51D8F5-87DA-4C61-8BD8-768A3A7FDBC2}" dt="2023-05-17T04:34:17.301" v="3887" actId="1076"/>
          <ac:spMkLst>
            <pc:docMk/>
            <pc:sldMk cId="2172078948" sldId="314"/>
            <ac:spMk id="17" creationId="{76DBBFB7-BDF2-1E31-066B-7285FA957CBD}"/>
          </ac:spMkLst>
        </pc:spChg>
        <pc:spChg chg="mod">
          <ac:chgData name="Paulson, Benjamin" userId="99163260-8570-4272-b6a0-76c2cc661959" providerId="ADAL" clId="{CD51D8F5-87DA-4C61-8BD8-768A3A7FDBC2}" dt="2023-05-17T04:25:13.050" v="3742" actId="1037"/>
          <ac:spMkLst>
            <pc:docMk/>
            <pc:sldMk cId="2172078948" sldId="314"/>
            <ac:spMk id="22" creationId="{7732C1B4-D46D-B22A-9092-D9179DFF9BC9}"/>
          </ac:spMkLst>
        </pc:spChg>
        <pc:picChg chg="mod">
          <ac:chgData name="Paulson, Benjamin" userId="99163260-8570-4272-b6a0-76c2cc661959" providerId="ADAL" clId="{CD51D8F5-87DA-4C61-8BD8-768A3A7FDBC2}" dt="2023-05-17T04:25:13.050" v="3742" actId="1037"/>
          <ac:picMkLst>
            <pc:docMk/>
            <pc:sldMk cId="2172078948" sldId="314"/>
            <ac:picMk id="4" creationId="{5C8D81F9-0737-9809-D05C-19FD60662885}"/>
          </ac:picMkLst>
        </pc:picChg>
        <pc:picChg chg="add mod">
          <ac:chgData name="Paulson, Benjamin" userId="99163260-8570-4272-b6a0-76c2cc661959" providerId="ADAL" clId="{CD51D8F5-87DA-4C61-8BD8-768A3A7FDBC2}" dt="2023-05-17T04:26:54.829" v="3756" actId="1076"/>
          <ac:picMkLst>
            <pc:docMk/>
            <pc:sldMk cId="2172078948" sldId="314"/>
            <ac:picMk id="15" creationId="{4D6198E2-7190-2EF8-2BA9-BD110BC6B15B}"/>
          </ac:picMkLst>
        </pc:picChg>
      </pc:sldChg>
      <pc:sldChg chg="addSp modSp add mod">
        <pc:chgData name="Paulson, Benjamin" userId="99163260-8570-4272-b6a0-76c2cc661959" providerId="ADAL" clId="{CD51D8F5-87DA-4C61-8BD8-768A3A7FDBC2}" dt="2023-05-17T04:35:10.820" v="3892" actId="13822"/>
        <pc:sldMkLst>
          <pc:docMk/>
          <pc:sldMk cId="760950591" sldId="315"/>
        </pc:sldMkLst>
        <pc:spChg chg="mod">
          <ac:chgData name="Paulson, Benjamin" userId="99163260-8570-4272-b6a0-76c2cc661959" providerId="ADAL" clId="{CD51D8F5-87DA-4C61-8BD8-768A3A7FDBC2}" dt="2023-05-17T04:32:39.328" v="3836" actId="14100"/>
          <ac:spMkLst>
            <pc:docMk/>
            <pc:sldMk cId="760950591" sldId="315"/>
            <ac:spMk id="8" creationId="{78C2BAC4-D7DD-D754-60D9-E4DC7933499B}"/>
          </ac:spMkLst>
        </pc:spChg>
        <pc:spChg chg="mod">
          <ac:chgData name="Paulson, Benjamin" userId="99163260-8570-4272-b6a0-76c2cc661959" providerId="ADAL" clId="{CD51D8F5-87DA-4C61-8BD8-768A3A7FDBC2}" dt="2023-05-17T04:32:37.907" v="3835" actId="14100"/>
          <ac:spMkLst>
            <pc:docMk/>
            <pc:sldMk cId="760950591" sldId="315"/>
            <ac:spMk id="9" creationId="{B99CA50D-F8B9-7F1F-C50F-421E2DCF7ADE}"/>
          </ac:spMkLst>
        </pc:spChg>
        <pc:spChg chg="mod">
          <ac:chgData name="Paulson, Benjamin" userId="99163260-8570-4272-b6a0-76c2cc661959" providerId="ADAL" clId="{CD51D8F5-87DA-4C61-8BD8-768A3A7FDBC2}" dt="2023-05-17T04:32:41.987" v="3838" actId="14100"/>
          <ac:spMkLst>
            <pc:docMk/>
            <pc:sldMk cId="760950591" sldId="315"/>
            <ac:spMk id="10" creationId="{CE0C0BDC-78E7-DB05-2E0D-C9BCD38D2ABD}"/>
          </ac:spMkLst>
        </pc:spChg>
        <pc:spChg chg="add mod">
          <ac:chgData name="Paulson, Benjamin" userId="99163260-8570-4272-b6a0-76c2cc661959" providerId="ADAL" clId="{CD51D8F5-87DA-4C61-8BD8-768A3A7FDBC2}" dt="2023-05-17T04:32:49.378" v="3846" actId="1036"/>
          <ac:spMkLst>
            <pc:docMk/>
            <pc:sldMk cId="760950591" sldId="315"/>
            <ac:spMk id="14" creationId="{D7ED66B8-6D48-D5D6-B1F7-2CA52A1232C1}"/>
          </ac:spMkLst>
        </pc:spChg>
        <pc:spChg chg="add mod">
          <ac:chgData name="Paulson, Benjamin" userId="99163260-8570-4272-b6a0-76c2cc661959" providerId="ADAL" clId="{CD51D8F5-87DA-4C61-8BD8-768A3A7FDBC2}" dt="2023-05-17T04:32:46.550" v="3842" actId="1037"/>
          <ac:spMkLst>
            <pc:docMk/>
            <pc:sldMk cId="760950591" sldId="315"/>
            <ac:spMk id="17" creationId="{6DD8E709-5FEE-B0A3-3880-3470B5F51723}"/>
          </ac:spMkLst>
        </pc:spChg>
        <pc:spChg chg="add mod">
          <ac:chgData name="Paulson, Benjamin" userId="99163260-8570-4272-b6a0-76c2cc661959" providerId="ADAL" clId="{CD51D8F5-87DA-4C61-8BD8-768A3A7FDBC2}" dt="2023-05-17T04:32:55.958" v="3850" actId="20577"/>
          <ac:spMkLst>
            <pc:docMk/>
            <pc:sldMk cId="760950591" sldId="315"/>
            <ac:spMk id="18" creationId="{1024FC87-9982-454D-C8B2-A21E710F4DBE}"/>
          </ac:spMkLst>
        </pc:spChg>
        <pc:spChg chg="add mod">
          <ac:chgData name="Paulson, Benjamin" userId="99163260-8570-4272-b6a0-76c2cc661959" providerId="ADAL" clId="{CD51D8F5-87DA-4C61-8BD8-768A3A7FDBC2}" dt="2023-05-17T04:34:22.444" v="3888"/>
          <ac:spMkLst>
            <pc:docMk/>
            <pc:sldMk cId="760950591" sldId="315"/>
            <ac:spMk id="19" creationId="{35E1CDEB-9959-EE26-F4F7-32FEBF06DE81}"/>
          </ac:spMkLst>
        </pc:spChg>
        <pc:spChg chg="add mod">
          <ac:chgData name="Paulson, Benjamin" userId="99163260-8570-4272-b6a0-76c2cc661959" providerId="ADAL" clId="{CD51D8F5-87DA-4C61-8BD8-768A3A7FDBC2}" dt="2023-05-17T04:35:10.820" v="3892" actId="13822"/>
          <ac:spMkLst>
            <pc:docMk/>
            <pc:sldMk cId="760950591" sldId="315"/>
            <ac:spMk id="20" creationId="{E775D56C-9271-EFBC-F07D-4AEF57DE7FDC}"/>
          </ac:spMkLst>
        </pc:spChg>
      </pc:sldChg>
      <pc:sldChg chg="addSp delSp modSp add mod modAnim">
        <pc:chgData name="Paulson, Benjamin" userId="99163260-8570-4272-b6a0-76c2cc661959" providerId="ADAL" clId="{CD51D8F5-87DA-4C61-8BD8-768A3A7FDBC2}" dt="2023-05-17T04:39:00.031" v="3949" actId="1076"/>
        <pc:sldMkLst>
          <pc:docMk/>
          <pc:sldMk cId="2387047610" sldId="316"/>
        </pc:sldMkLst>
        <pc:spChg chg="mod">
          <ac:chgData name="Paulson, Benjamin" userId="99163260-8570-4272-b6a0-76c2cc661959" providerId="ADAL" clId="{CD51D8F5-87DA-4C61-8BD8-768A3A7FDBC2}" dt="2023-05-17T04:35:47.129" v="3900" actId="1076"/>
          <ac:spMkLst>
            <pc:docMk/>
            <pc:sldMk cId="2387047610" sldId="316"/>
            <ac:spMk id="20" creationId="{E775D56C-9271-EFBC-F07D-4AEF57DE7FDC}"/>
          </ac:spMkLst>
        </pc:spChg>
        <pc:spChg chg="add mod">
          <ac:chgData name="Paulson, Benjamin" userId="99163260-8570-4272-b6a0-76c2cc661959" providerId="ADAL" clId="{CD51D8F5-87DA-4C61-8BD8-768A3A7FDBC2}" dt="2023-05-17T04:37:53.818" v="3911" actId="164"/>
          <ac:spMkLst>
            <pc:docMk/>
            <pc:sldMk cId="2387047610" sldId="316"/>
            <ac:spMk id="21" creationId="{1BD351D0-4854-3A85-9753-55977490CFE0}"/>
          </ac:spMkLst>
        </pc:spChg>
        <pc:spChg chg="add mod">
          <ac:chgData name="Paulson, Benjamin" userId="99163260-8570-4272-b6a0-76c2cc661959" providerId="ADAL" clId="{CD51D8F5-87DA-4C61-8BD8-768A3A7FDBC2}" dt="2023-05-17T04:37:53.818" v="3911" actId="164"/>
          <ac:spMkLst>
            <pc:docMk/>
            <pc:sldMk cId="2387047610" sldId="316"/>
            <ac:spMk id="23" creationId="{110A6F08-49EA-EEB2-2E51-A0B685296D84}"/>
          </ac:spMkLst>
        </pc:spChg>
        <pc:spChg chg="add del mod">
          <ac:chgData name="Paulson, Benjamin" userId="99163260-8570-4272-b6a0-76c2cc661959" providerId="ADAL" clId="{CD51D8F5-87DA-4C61-8BD8-768A3A7FDBC2}" dt="2023-05-17T04:38:38.575" v="3913" actId="478"/>
          <ac:spMkLst>
            <pc:docMk/>
            <pc:sldMk cId="2387047610" sldId="316"/>
            <ac:spMk id="25" creationId="{4B4AC0B0-351D-A2EF-5763-3EE3EEA56776}"/>
          </ac:spMkLst>
        </pc:spChg>
        <pc:spChg chg="add mod">
          <ac:chgData name="Paulson, Benjamin" userId="99163260-8570-4272-b6a0-76c2cc661959" providerId="ADAL" clId="{CD51D8F5-87DA-4C61-8BD8-768A3A7FDBC2}" dt="2023-05-17T04:39:00.031" v="3949" actId="1076"/>
          <ac:spMkLst>
            <pc:docMk/>
            <pc:sldMk cId="2387047610" sldId="316"/>
            <ac:spMk id="26" creationId="{4D2FB720-86C6-5EE0-3DE6-4B64E3AD0D0D}"/>
          </ac:spMkLst>
        </pc:spChg>
        <pc:grpChg chg="add mod">
          <ac:chgData name="Paulson, Benjamin" userId="99163260-8570-4272-b6a0-76c2cc661959" providerId="ADAL" clId="{CD51D8F5-87DA-4C61-8BD8-768A3A7FDBC2}" dt="2023-05-17T04:37:53.818" v="3911" actId="164"/>
          <ac:grpSpMkLst>
            <pc:docMk/>
            <pc:sldMk cId="2387047610" sldId="316"/>
            <ac:grpSpMk id="24" creationId="{F6382576-FC6A-8943-2DED-06AD635C7C5A}"/>
          </ac:grpSpMkLst>
        </pc:grpChg>
      </pc:sldChg>
      <pc:sldChg chg="delSp add del mod">
        <pc:chgData name="Paulson, Benjamin" userId="99163260-8570-4272-b6a0-76c2cc661959" providerId="ADAL" clId="{CD51D8F5-87DA-4C61-8BD8-768A3A7FDBC2}" dt="2023-05-17T04:35:36.243" v="3895" actId="47"/>
        <pc:sldMkLst>
          <pc:docMk/>
          <pc:sldMk cId="2790342512" sldId="316"/>
        </pc:sldMkLst>
        <pc:spChg chg="del">
          <ac:chgData name="Paulson, Benjamin" userId="99163260-8570-4272-b6a0-76c2cc661959" providerId="ADAL" clId="{CD51D8F5-87DA-4C61-8BD8-768A3A7FDBC2}" dt="2023-05-17T04:35:30.034" v="3894" actId="478"/>
          <ac:spMkLst>
            <pc:docMk/>
            <pc:sldMk cId="2790342512" sldId="316"/>
            <ac:spMk id="20" creationId="{E775D56C-9271-EFBC-F07D-4AEF57DE7FDC}"/>
          </ac:spMkLst>
        </pc:spChg>
      </pc:sldChg>
      <pc:sldChg chg="addSp delSp modSp add mod delAnim">
        <pc:chgData name="Paulson, Benjamin" userId="99163260-8570-4272-b6a0-76c2cc661959" providerId="ADAL" clId="{CD51D8F5-87DA-4C61-8BD8-768A3A7FDBC2}" dt="2023-05-17T04:40:49.144" v="3989" actId="478"/>
        <pc:sldMkLst>
          <pc:docMk/>
          <pc:sldMk cId="3838914601" sldId="317"/>
        </pc:sldMkLst>
        <pc:spChg chg="add del">
          <ac:chgData name="Paulson, Benjamin" userId="99163260-8570-4272-b6a0-76c2cc661959" providerId="ADAL" clId="{CD51D8F5-87DA-4C61-8BD8-768A3A7FDBC2}" dt="2023-05-17T04:39:41.049" v="3956" actId="478"/>
          <ac:spMkLst>
            <pc:docMk/>
            <pc:sldMk cId="3838914601" sldId="317"/>
            <ac:spMk id="3" creationId="{06AFB8AA-3333-FEA1-D653-B0B357FFB190}"/>
          </ac:spMkLst>
        </pc:spChg>
        <pc:spChg chg="del">
          <ac:chgData name="Paulson, Benjamin" userId="99163260-8570-4272-b6a0-76c2cc661959" providerId="ADAL" clId="{CD51D8F5-87DA-4C61-8BD8-768A3A7FDBC2}" dt="2023-05-17T04:40:42.550" v="3984" actId="478"/>
          <ac:spMkLst>
            <pc:docMk/>
            <pc:sldMk cId="3838914601" sldId="317"/>
            <ac:spMk id="8" creationId="{78C2BAC4-D7DD-D754-60D9-E4DC7933499B}"/>
          </ac:spMkLst>
        </pc:spChg>
        <pc:spChg chg="del">
          <ac:chgData name="Paulson, Benjamin" userId="99163260-8570-4272-b6a0-76c2cc661959" providerId="ADAL" clId="{CD51D8F5-87DA-4C61-8BD8-768A3A7FDBC2}" dt="2023-05-17T04:40:47.784" v="3987" actId="478"/>
          <ac:spMkLst>
            <pc:docMk/>
            <pc:sldMk cId="3838914601" sldId="317"/>
            <ac:spMk id="9" creationId="{B99CA50D-F8B9-7F1F-C50F-421E2DCF7ADE}"/>
          </ac:spMkLst>
        </pc:spChg>
        <pc:spChg chg="del">
          <ac:chgData name="Paulson, Benjamin" userId="99163260-8570-4272-b6a0-76c2cc661959" providerId="ADAL" clId="{CD51D8F5-87DA-4C61-8BD8-768A3A7FDBC2}" dt="2023-05-17T04:40:49.144" v="3989" actId="478"/>
          <ac:spMkLst>
            <pc:docMk/>
            <pc:sldMk cId="3838914601" sldId="317"/>
            <ac:spMk id="10" creationId="{CE0C0BDC-78E7-DB05-2E0D-C9BCD38D2ABD}"/>
          </ac:spMkLst>
        </pc:spChg>
        <pc:spChg chg="del">
          <ac:chgData name="Paulson, Benjamin" userId="99163260-8570-4272-b6a0-76c2cc661959" providerId="ADAL" clId="{CD51D8F5-87DA-4C61-8BD8-768A3A7FDBC2}" dt="2023-05-17T04:40:46.284" v="3985" actId="478"/>
          <ac:spMkLst>
            <pc:docMk/>
            <pc:sldMk cId="3838914601" sldId="317"/>
            <ac:spMk id="14" creationId="{D7ED66B8-6D48-D5D6-B1F7-2CA52A1232C1}"/>
          </ac:spMkLst>
        </pc:spChg>
        <pc:spChg chg="del">
          <ac:chgData name="Paulson, Benjamin" userId="99163260-8570-4272-b6a0-76c2cc661959" providerId="ADAL" clId="{CD51D8F5-87DA-4C61-8BD8-768A3A7FDBC2}" dt="2023-05-17T04:39:34.568" v="3952" actId="478"/>
          <ac:spMkLst>
            <pc:docMk/>
            <pc:sldMk cId="3838914601" sldId="317"/>
            <ac:spMk id="16" creationId="{A0D7D2EE-E11F-F795-9C9A-9BD0A0757A23}"/>
          </ac:spMkLst>
        </pc:spChg>
        <pc:spChg chg="del">
          <ac:chgData name="Paulson, Benjamin" userId="99163260-8570-4272-b6a0-76c2cc661959" providerId="ADAL" clId="{CD51D8F5-87DA-4C61-8BD8-768A3A7FDBC2}" dt="2023-05-17T04:40:47.067" v="3986" actId="478"/>
          <ac:spMkLst>
            <pc:docMk/>
            <pc:sldMk cId="3838914601" sldId="317"/>
            <ac:spMk id="17" creationId="{6DD8E709-5FEE-B0A3-3880-3470B5F51723}"/>
          </ac:spMkLst>
        </pc:spChg>
        <pc:spChg chg="del">
          <ac:chgData name="Paulson, Benjamin" userId="99163260-8570-4272-b6a0-76c2cc661959" providerId="ADAL" clId="{CD51D8F5-87DA-4C61-8BD8-768A3A7FDBC2}" dt="2023-05-17T04:40:48.548" v="3988" actId="478"/>
          <ac:spMkLst>
            <pc:docMk/>
            <pc:sldMk cId="3838914601" sldId="317"/>
            <ac:spMk id="18" creationId="{1024FC87-9982-454D-C8B2-A21E710F4DBE}"/>
          </ac:spMkLst>
        </pc:spChg>
        <pc:spChg chg="del">
          <ac:chgData name="Paulson, Benjamin" userId="99163260-8570-4272-b6a0-76c2cc661959" providerId="ADAL" clId="{CD51D8F5-87DA-4C61-8BD8-768A3A7FDBC2}" dt="2023-05-17T04:39:35.542" v="3953" actId="478"/>
          <ac:spMkLst>
            <pc:docMk/>
            <pc:sldMk cId="3838914601" sldId="317"/>
            <ac:spMk id="19" creationId="{35E1CDEB-9959-EE26-F4F7-32FEBF06DE81}"/>
          </ac:spMkLst>
        </pc:spChg>
        <pc:spChg chg="del">
          <ac:chgData name="Paulson, Benjamin" userId="99163260-8570-4272-b6a0-76c2cc661959" providerId="ADAL" clId="{CD51D8F5-87DA-4C61-8BD8-768A3A7FDBC2}" dt="2023-05-17T04:39:38.738" v="3954" actId="478"/>
          <ac:spMkLst>
            <pc:docMk/>
            <pc:sldMk cId="3838914601" sldId="317"/>
            <ac:spMk id="20" creationId="{E775D56C-9271-EFBC-F07D-4AEF57DE7FDC}"/>
          </ac:spMkLst>
        </pc:spChg>
        <pc:spChg chg="del">
          <ac:chgData name="Paulson, Benjamin" userId="99163260-8570-4272-b6a0-76c2cc661959" providerId="ADAL" clId="{CD51D8F5-87DA-4C61-8BD8-768A3A7FDBC2}" dt="2023-05-17T04:39:42.415" v="3957" actId="478"/>
          <ac:spMkLst>
            <pc:docMk/>
            <pc:sldMk cId="3838914601" sldId="317"/>
            <ac:spMk id="26" creationId="{4D2FB720-86C6-5EE0-3DE6-4B64E3AD0D0D}"/>
          </ac:spMkLst>
        </pc:spChg>
        <pc:grpChg chg="mod">
          <ac:chgData name="Paulson, Benjamin" userId="99163260-8570-4272-b6a0-76c2cc661959" providerId="ADAL" clId="{CD51D8F5-87DA-4C61-8BD8-768A3A7FDBC2}" dt="2023-05-17T04:40:38.688" v="3983" actId="1076"/>
          <ac:grpSpMkLst>
            <pc:docMk/>
            <pc:sldMk cId="3838914601" sldId="317"/>
            <ac:grpSpMk id="24" creationId="{F6382576-FC6A-8943-2DED-06AD635C7C5A}"/>
          </ac:grpSpMkLst>
        </pc:grpChg>
        <pc:picChg chg="del">
          <ac:chgData name="Paulson, Benjamin" userId="99163260-8570-4272-b6a0-76c2cc661959" providerId="ADAL" clId="{CD51D8F5-87DA-4C61-8BD8-768A3A7FDBC2}" dt="2023-05-17T04:39:33.627" v="3951" actId="478"/>
          <ac:picMkLst>
            <pc:docMk/>
            <pc:sldMk cId="3838914601" sldId="317"/>
            <ac:picMk id="15" creationId="{4D6198E2-7190-2EF8-2BA9-BD110BC6B15B}"/>
          </ac:picMkLst>
        </pc:picChg>
      </pc:sldChg>
      <pc:sldChg chg="addSp delSp modSp add mod modTransition modAnim">
        <pc:chgData name="Paulson, Benjamin" userId="99163260-8570-4272-b6a0-76c2cc661959" providerId="ADAL" clId="{CD51D8F5-87DA-4C61-8BD8-768A3A7FDBC2}" dt="2023-05-17T05:06:21.362" v="4410" actId="1076"/>
        <pc:sldMkLst>
          <pc:docMk/>
          <pc:sldMk cId="393886833" sldId="318"/>
        </pc:sldMkLst>
        <pc:spChg chg="ord">
          <ac:chgData name="Paulson, Benjamin" userId="99163260-8570-4272-b6a0-76c2cc661959" providerId="ADAL" clId="{CD51D8F5-87DA-4C61-8BD8-768A3A7FDBC2}" dt="2023-05-17T04:42:43.400" v="4024" actId="167"/>
          <ac:spMkLst>
            <pc:docMk/>
            <pc:sldMk cId="393886833" sldId="318"/>
            <ac:spMk id="3" creationId="{06AFB8AA-3333-FEA1-D653-B0B357FFB190}"/>
          </ac:spMkLst>
        </pc:spChg>
        <pc:spChg chg="add mod">
          <ac:chgData name="Paulson, Benjamin" userId="99163260-8570-4272-b6a0-76c2cc661959" providerId="ADAL" clId="{CD51D8F5-87DA-4C61-8BD8-768A3A7FDBC2}" dt="2023-05-17T04:46:18.061" v="4093" actId="1076"/>
          <ac:spMkLst>
            <pc:docMk/>
            <pc:sldMk cId="393886833" sldId="318"/>
            <ac:spMk id="8" creationId="{D86205CC-EE13-9255-0A22-A489AC4723EB}"/>
          </ac:spMkLst>
        </pc:spChg>
        <pc:spChg chg="add mod">
          <ac:chgData name="Paulson, Benjamin" userId="99163260-8570-4272-b6a0-76c2cc661959" providerId="ADAL" clId="{CD51D8F5-87DA-4C61-8BD8-768A3A7FDBC2}" dt="2023-05-17T04:45:53.878" v="4074" actId="1076"/>
          <ac:spMkLst>
            <pc:docMk/>
            <pc:sldMk cId="393886833" sldId="318"/>
            <ac:spMk id="9" creationId="{9BF01B50-02B1-99D4-9623-EE4B88C89384}"/>
          </ac:spMkLst>
        </pc:spChg>
        <pc:spChg chg="mod">
          <ac:chgData name="Paulson, Benjamin" userId="99163260-8570-4272-b6a0-76c2cc661959" providerId="ADAL" clId="{CD51D8F5-87DA-4C61-8BD8-768A3A7FDBC2}" dt="2023-05-17T04:43:00.399" v="4035"/>
          <ac:spMkLst>
            <pc:docMk/>
            <pc:sldMk cId="393886833" sldId="318"/>
            <ac:spMk id="14" creationId="{C0659EEB-06D5-355D-E655-1349BEE6D2EA}"/>
          </ac:spMkLst>
        </pc:spChg>
        <pc:spChg chg="mod">
          <ac:chgData name="Paulson, Benjamin" userId="99163260-8570-4272-b6a0-76c2cc661959" providerId="ADAL" clId="{CD51D8F5-87DA-4C61-8BD8-768A3A7FDBC2}" dt="2023-05-17T04:43:00.399" v="4035"/>
          <ac:spMkLst>
            <pc:docMk/>
            <pc:sldMk cId="393886833" sldId="318"/>
            <ac:spMk id="15" creationId="{5A65E63B-8193-970D-2FE9-CAE56392F5A4}"/>
          </ac:spMkLst>
        </pc:spChg>
        <pc:spChg chg="add mod ord">
          <ac:chgData name="Paulson, Benjamin" userId="99163260-8570-4272-b6a0-76c2cc661959" providerId="ADAL" clId="{CD51D8F5-87DA-4C61-8BD8-768A3A7FDBC2}" dt="2023-05-17T04:45:53.878" v="4074" actId="1076"/>
          <ac:spMkLst>
            <pc:docMk/>
            <pc:sldMk cId="393886833" sldId="318"/>
            <ac:spMk id="16" creationId="{D20CF8AF-0029-60DF-70F3-FD30CEFF1287}"/>
          </ac:spMkLst>
        </pc:spChg>
        <pc:spChg chg="add mod">
          <ac:chgData name="Paulson, Benjamin" userId="99163260-8570-4272-b6a0-76c2cc661959" providerId="ADAL" clId="{CD51D8F5-87DA-4C61-8BD8-768A3A7FDBC2}" dt="2023-05-17T04:45:53.878" v="4074" actId="1076"/>
          <ac:spMkLst>
            <pc:docMk/>
            <pc:sldMk cId="393886833" sldId="318"/>
            <ac:spMk id="17" creationId="{E98C0F2D-729F-2BDE-B96D-ABB5FE6736E6}"/>
          </ac:spMkLst>
        </pc:spChg>
        <pc:spChg chg="add mod">
          <ac:chgData name="Paulson, Benjamin" userId="99163260-8570-4272-b6a0-76c2cc661959" providerId="ADAL" clId="{CD51D8F5-87DA-4C61-8BD8-768A3A7FDBC2}" dt="2023-05-17T04:43:00.399" v="4035"/>
          <ac:spMkLst>
            <pc:docMk/>
            <pc:sldMk cId="393886833" sldId="318"/>
            <ac:spMk id="18" creationId="{A769542E-A95F-3345-66EB-A2C87E1B6267}"/>
          </ac:spMkLst>
        </pc:spChg>
        <pc:spChg chg="mod">
          <ac:chgData name="Paulson, Benjamin" userId="99163260-8570-4272-b6a0-76c2cc661959" providerId="ADAL" clId="{CD51D8F5-87DA-4C61-8BD8-768A3A7FDBC2}" dt="2023-05-17T04:44:00.128" v="4048" actId="207"/>
          <ac:spMkLst>
            <pc:docMk/>
            <pc:sldMk cId="393886833" sldId="318"/>
            <ac:spMk id="20" creationId="{F32C4F99-67AA-8F70-7D11-14F89C41A594}"/>
          </ac:spMkLst>
        </pc:spChg>
        <pc:spChg chg="mod">
          <ac:chgData name="Paulson, Benjamin" userId="99163260-8570-4272-b6a0-76c2cc661959" providerId="ADAL" clId="{CD51D8F5-87DA-4C61-8BD8-768A3A7FDBC2}" dt="2023-05-17T04:44:00.128" v="4048" actId="207"/>
          <ac:spMkLst>
            <pc:docMk/>
            <pc:sldMk cId="393886833" sldId="318"/>
            <ac:spMk id="25" creationId="{96E36C43-B5A0-C785-3C09-DBAF23ABDE70}"/>
          </ac:spMkLst>
        </pc:spChg>
        <pc:spChg chg="add mod">
          <ac:chgData name="Paulson, Benjamin" userId="99163260-8570-4272-b6a0-76c2cc661959" providerId="ADAL" clId="{CD51D8F5-87DA-4C61-8BD8-768A3A7FDBC2}" dt="2023-05-17T04:45:53.878" v="4074" actId="1076"/>
          <ac:spMkLst>
            <pc:docMk/>
            <pc:sldMk cId="393886833" sldId="318"/>
            <ac:spMk id="26" creationId="{CE89B019-DA0A-6E50-62C2-33AC847A44BD}"/>
          </ac:spMkLst>
        </pc:spChg>
        <pc:spChg chg="add mod">
          <ac:chgData name="Paulson, Benjamin" userId="99163260-8570-4272-b6a0-76c2cc661959" providerId="ADAL" clId="{CD51D8F5-87DA-4C61-8BD8-768A3A7FDBC2}" dt="2023-05-17T04:46:22.408" v="4107" actId="1036"/>
          <ac:spMkLst>
            <pc:docMk/>
            <pc:sldMk cId="393886833" sldId="318"/>
            <ac:spMk id="27" creationId="{257B0383-CD81-245F-9AAD-7B52795F89D7}"/>
          </ac:spMkLst>
        </pc:spChg>
        <pc:spChg chg="add mod">
          <ac:chgData name="Paulson, Benjamin" userId="99163260-8570-4272-b6a0-76c2cc661959" providerId="ADAL" clId="{CD51D8F5-87DA-4C61-8BD8-768A3A7FDBC2}" dt="2023-05-17T04:45:53.878" v="4074" actId="1076"/>
          <ac:spMkLst>
            <pc:docMk/>
            <pc:sldMk cId="393886833" sldId="318"/>
            <ac:spMk id="28" creationId="{21F7723B-167D-287C-0087-8E4758B6458D}"/>
          </ac:spMkLst>
        </pc:spChg>
        <pc:spChg chg="add del mod">
          <ac:chgData name="Paulson, Benjamin" userId="99163260-8570-4272-b6a0-76c2cc661959" providerId="ADAL" clId="{CD51D8F5-87DA-4C61-8BD8-768A3A7FDBC2}" dt="2023-05-17T04:46:30.395" v="4110" actId="478"/>
          <ac:spMkLst>
            <pc:docMk/>
            <pc:sldMk cId="393886833" sldId="318"/>
            <ac:spMk id="29" creationId="{6AEAC411-F77C-8E2A-1080-CEAFB616C093}"/>
          </ac:spMkLst>
        </pc:spChg>
        <pc:spChg chg="mod">
          <ac:chgData name="Paulson, Benjamin" userId="99163260-8570-4272-b6a0-76c2cc661959" providerId="ADAL" clId="{CD51D8F5-87DA-4C61-8BD8-768A3A7FDBC2}" dt="2023-05-17T04:45:40.373" v="4072"/>
          <ac:spMkLst>
            <pc:docMk/>
            <pc:sldMk cId="393886833" sldId="318"/>
            <ac:spMk id="31" creationId="{5E758702-DDF5-FE38-235E-1FA70FC6B767}"/>
          </ac:spMkLst>
        </pc:spChg>
        <pc:spChg chg="mod">
          <ac:chgData name="Paulson, Benjamin" userId="99163260-8570-4272-b6a0-76c2cc661959" providerId="ADAL" clId="{CD51D8F5-87DA-4C61-8BD8-768A3A7FDBC2}" dt="2023-05-17T04:45:40.373" v="4072"/>
          <ac:spMkLst>
            <pc:docMk/>
            <pc:sldMk cId="393886833" sldId="318"/>
            <ac:spMk id="32" creationId="{763AA511-CB71-FDBB-5C80-59C56824382D}"/>
          </ac:spMkLst>
        </pc:spChg>
        <pc:spChg chg="add mod">
          <ac:chgData name="Paulson, Benjamin" userId="99163260-8570-4272-b6a0-76c2cc661959" providerId="ADAL" clId="{CD51D8F5-87DA-4C61-8BD8-768A3A7FDBC2}" dt="2023-05-17T04:47:00.254" v="4132" actId="1036"/>
          <ac:spMkLst>
            <pc:docMk/>
            <pc:sldMk cId="393886833" sldId="318"/>
            <ac:spMk id="33" creationId="{006604B0-6B56-ECA0-B037-E41B2485251C}"/>
          </ac:spMkLst>
        </pc:spChg>
        <pc:spChg chg="mod">
          <ac:chgData name="Paulson, Benjamin" userId="99163260-8570-4272-b6a0-76c2cc661959" providerId="ADAL" clId="{CD51D8F5-87DA-4C61-8BD8-768A3A7FDBC2}" dt="2023-05-17T04:45:40.373" v="4072"/>
          <ac:spMkLst>
            <pc:docMk/>
            <pc:sldMk cId="393886833" sldId="318"/>
            <ac:spMk id="35" creationId="{C63169BF-7A62-813F-AD3F-F238555B1FF5}"/>
          </ac:spMkLst>
        </pc:spChg>
        <pc:spChg chg="mod">
          <ac:chgData name="Paulson, Benjamin" userId="99163260-8570-4272-b6a0-76c2cc661959" providerId="ADAL" clId="{CD51D8F5-87DA-4C61-8BD8-768A3A7FDBC2}" dt="2023-05-17T04:45:40.373" v="4072"/>
          <ac:spMkLst>
            <pc:docMk/>
            <pc:sldMk cId="393886833" sldId="318"/>
            <ac:spMk id="36" creationId="{ED7765A2-7F6D-47FE-DF39-1F366BAD81FA}"/>
          </ac:spMkLst>
        </pc:spChg>
        <pc:spChg chg="add mod">
          <ac:chgData name="Paulson, Benjamin" userId="99163260-8570-4272-b6a0-76c2cc661959" providerId="ADAL" clId="{CD51D8F5-87DA-4C61-8BD8-768A3A7FDBC2}" dt="2023-05-17T04:46:00.346" v="4083" actId="20577"/>
          <ac:spMkLst>
            <pc:docMk/>
            <pc:sldMk cId="393886833" sldId="318"/>
            <ac:spMk id="37" creationId="{B1EFFFF6-B17B-B0F8-1988-669F95E797E5}"/>
          </ac:spMkLst>
        </pc:spChg>
        <pc:spChg chg="add del mod">
          <ac:chgData name="Paulson, Benjamin" userId="99163260-8570-4272-b6a0-76c2cc661959" providerId="ADAL" clId="{CD51D8F5-87DA-4C61-8BD8-768A3A7FDBC2}" dt="2023-05-17T04:46:28.270" v="4108" actId="478"/>
          <ac:spMkLst>
            <pc:docMk/>
            <pc:sldMk cId="393886833" sldId="318"/>
            <ac:spMk id="38" creationId="{50AE41B0-5FB3-BAF4-DB0E-25FE958E7997}"/>
          </ac:spMkLst>
        </pc:spChg>
        <pc:spChg chg="add mod">
          <ac:chgData name="Paulson, Benjamin" userId="99163260-8570-4272-b6a0-76c2cc661959" providerId="ADAL" clId="{CD51D8F5-87DA-4C61-8BD8-768A3A7FDBC2}" dt="2023-05-17T04:46:12.235" v="4091" actId="1036"/>
          <ac:spMkLst>
            <pc:docMk/>
            <pc:sldMk cId="393886833" sldId="318"/>
            <ac:spMk id="39" creationId="{BDDF65A6-B7A6-9EC2-54BA-3245018C6FC6}"/>
          </ac:spMkLst>
        </pc:spChg>
        <pc:spChg chg="add mod">
          <ac:chgData name="Paulson, Benjamin" userId="99163260-8570-4272-b6a0-76c2cc661959" providerId="ADAL" clId="{CD51D8F5-87DA-4C61-8BD8-768A3A7FDBC2}" dt="2023-05-17T04:47:00.254" v="4132" actId="1036"/>
          <ac:spMkLst>
            <pc:docMk/>
            <pc:sldMk cId="393886833" sldId="318"/>
            <ac:spMk id="40" creationId="{DD1C8441-17EC-23A3-7582-4E7DF4BB9B7C}"/>
          </ac:spMkLst>
        </pc:spChg>
        <pc:spChg chg="add mod">
          <ac:chgData name="Paulson, Benjamin" userId="99163260-8570-4272-b6a0-76c2cc661959" providerId="ADAL" clId="{CD51D8F5-87DA-4C61-8BD8-768A3A7FDBC2}" dt="2023-05-17T04:47:10.910" v="4136" actId="1076"/>
          <ac:spMkLst>
            <pc:docMk/>
            <pc:sldMk cId="393886833" sldId="318"/>
            <ac:spMk id="41" creationId="{A428AA31-E90B-FBF1-4C42-5A1CB5F718C1}"/>
          </ac:spMkLst>
        </pc:spChg>
        <pc:spChg chg="mod">
          <ac:chgData name="Paulson, Benjamin" userId="99163260-8570-4272-b6a0-76c2cc661959" providerId="ADAL" clId="{CD51D8F5-87DA-4C61-8BD8-768A3A7FDBC2}" dt="2023-05-17T04:47:12.355" v="4137"/>
          <ac:spMkLst>
            <pc:docMk/>
            <pc:sldMk cId="393886833" sldId="318"/>
            <ac:spMk id="43" creationId="{A4ABCCE0-041C-528D-43A7-77593A24E9D2}"/>
          </ac:spMkLst>
        </pc:spChg>
        <pc:spChg chg="mod">
          <ac:chgData name="Paulson, Benjamin" userId="99163260-8570-4272-b6a0-76c2cc661959" providerId="ADAL" clId="{CD51D8F5-87DA-4C61-8BD8-768A3A7FDBC2}" dt="2023-05-17T04:47:27.753" v="4144" actId="14100"/>
          <ac:spMkLst>
            <pc:docMk/>
            <pc:sldMk cId="393886833" sldId="318"/>
            <ac:spMk id="44" creationId="{C38DD581-C31F-39BE-42D5-05DA32803D0B}"/>
          </ac:spMkLst>
        </pc:spChg>
        <pc:spChg chg="add del mod">
          <ac:chgData name="Paulson, Benjamin" userId="99163260-8570-4272-b6a0-76c2cc661959" providerId="ADAL" clId="{CD51D8F5-87DA-4C61-8BD8-768A3A7FDBC2}" dt="2023-05-17T05:05:56.892" v="4404" actId="478"/>
          <ac:spMkLst>
            <pc:docMk/>
            <pc:sldMk cId="393886833" sldId="318"/>
            <ac:spMk id="45" creationId="{236E9090-3993-ADEE-6262-FD7B182AC48D}"/>
          </ac:spMkLst>
        </pc:spChg>
        <pc:spChg chg="add mod">
          <ac:chgData name="Paulson, Benjamin" userId="99163260-8570-4272-b6a0-76c2cc661959" providerId="ADAL" clId="{CD51D8F5-87DA-4C61-8BD8-768A3A7FDBC2}" dt="2023-05-17T05:06:21.362" v="4410" actId="1076"/>
          <ac:spMkLst>
            <pc:docMk/>
            <pc:sldMk cId="393886833" sldId="318"/>
            <ac:spMk id="46" creationId="{FA5538DF-1467-BAD4-4A1E-2174CA352901}"/>
          </ac:spMkLst>
        </pc:spChg>
        <pc:grpChg chg="add mod">
          <ac:chgData name="Paulson, Benjamin" userId="99163260-8570-4272-b6a0-76c2cc661959" providerId="ADAL" clId="{CD51D8F5-87DA-4C61-8BD8-768A3A7FDBC2}" dt="2023-05-17T04:45:53.878" v="4074" actId="1076"/>
          <ac:grpSpMkLst>
            <pc:docMk/>
            <pc:sldMk cId="393886833" sldId="318"/>
            <ac:grpSpMk id="10" creationId="{3304BA39-24FF-4D62-A8B9-43D77DC6FB5B}"/>
          </ac:grpSpMkLst>
        </pc:grpChg>
        <pc:grpChg chg="add mod">
          <ac:chgData name="Paulson, Benjamin" userId="99163260-8570-4272-b6a0-76c2cc661959" providerId="ADAL" clId="{CD51D8F5-87DA-4C61-8BD8-768A3A7FDBC2}" dt="2023-05-17T04:45:53.878" v="4074" actId="1076"/>
          <ac:grpSpMkLst>
            <pc:docMk/>
            <pc:sldMk cId="393886833" sldId="318"/>
            <ac:grpSpMk id="19" creationId="{B3D24C8B-F079-5152-CC2A-A89DFC1FE1E3}"/>
          </ac:grpSpMkLst>
        </pc:grpChg>
        <pc:grpChg chg="add del mod">
          <ac:chgData name="Paulson, Benjamin" userId="99163260-8570-4272-b6a0-76c2cc661959" providerId="ADAL" clId="{CD51D8F5-87DA-4C61-8BD8-768A3A7FDBC2}" dt="2023-05-17T04:46:29.164" v="4109" actId="478"/>
          <ac:grpSpMkLst>
            <pc:docMk/>
            <pc:sldMk cId="393886833" sldId="318"/>
            <ac:grpSpMk id="30" creationId="{B3F71441-AC48-67EC-886D-8186E67B0D71}"/>
          </ac:grpSpMkLst>
        </pc:grpChg>
        <pc:grpChg chg="add mod">
          <ac:chgData name="Paulson, Benjamin" userId="99163260-8570-4272-b6a0-76c2cc661959" providerId="ADAL" clId="{CD51D8F5-87DA-4C61-8BD8-768A3A7FDBC2}" dt="2023-05-17T04:46:56.476" v="4128" actId="1036"/>
          <ac:grpSpMkLst>
            <pc:docMk/>
            <pc:sldMk cId="393886833" sldId="318"/>
            <ac:grpSpMk id="34" creationId="{63A5EED4-8EC9-0B00-75BA-FA8FEF00D3AF}"/>
          </ac:grpSpMkLst>
        </pc:grpChg>
        <pc:grpChg chg="add mod">
          <ac:chgData name="Paulson, Benjamin" userId="99163260-8570-4272-b6a0-76c2cc661959" providerId="ADAL" clId="{CD51D8F5-87DA-4C61-8BD8-768A3A7FDBC2}" dt="2023-05-17T04:47:20.987" v="4142" actId="14100"/>
          <ac:grpSpMkLst>
            <pc:docMk/>
            <pc:sldMk cId="393886833" sldId="318"/>
            <ac:grpSpMk id="42" creationId="{F3D67B09-F61A-BF63-147C-F599CF7435E0}"/>
          </ac:grpSpMkLst>
        </pc:grpChg>
      </pc:sldChg>
      <pc:sldChg chg="addSp delSp modSp add del mod">
        <pc:chgData name="Paulson, Benjamin" userId="99163260-8570-4272-b6a0-76c2cc661959" providerId="ADAL" clId="{CD51D8F5-87DA-4C61-8BD8-768A3A7FDBC2}" dt="2023-05-17T04:40:29.520" v="3980" actId="47"/>
        <pc:sldMkLst>
          <pc:docMk/>
          <pc:sldMk cId="4208438988" sldId="318"/>
        </pc:sldMkLst>
        <pc:spChg chg="add del">
          <ac:chgData name="Paulson, Benjamin" userId="99163260-8570-4272-b6a0-76c2cc661959" providerId="ADAL" clId="{CD51D8F5-87DA-4C61-8BD8-768A3A7FDBC2}" dt="2023-05-17T04:40:27.145" v="3978" actId="478"/>
          <ac:spMkLst>
            <pc:docMk/>
            <pc:sldMk cId="4208438988" sldId="318"/>
            <ac:spMk id="8" creationId="{78C2BAC4-D7DD-D754-60D9-E4DC7933499B}"/>
          </ac:spMkLst>
        </pc:spChg>
        <pc:spChg chg="add del">
          <ac:chgData name="Paulson, Benjamin" userId="99163260-8570-4272-b6a0-76c2cc661959" providerId="ADAL" clId="{CD51D8F5-87DA-4C61-8BD8-768A3A7FDBC2}" dt="2023-05-17T04:40:26.958" v="3977" actId="478"/>
          <ac:spMkLst>
            <pc:docMk/>
            <pc:sldMk cId="4208438988" sldId="318"/>
            <ac:spMk id="9" creationId="{B99CA50D-F8B9-7F1F-C50F-421E2DCF7ADE}"/>
          </ac:spMkLst>
        </pc:spChg>
        <pc:spChg chg="add del">
          <ac:chgData name="Paulson, Benjamin" userId="99163260-8570-4272-b6a0-76c2cc661959" providerId="ADAL" clId="{CD51D8F5-87DA-4C61-8BD8-768A3A7FDBC2}" dt="2023-05-17T04:40:26.100" v="3973" actId="478"/>
          <ac:spMkLst>
            <pc:docMk/>
            <pc:sldMk cId="4208438988" sldId="318"/>
            <ac:spMk id="10" creationId="{CE0C0BDC-78E7-DB05-2E0D-C9BCD38D2ABD}"/>
          </ac:spMkLst>
        </pc:spChg>
        <pc:spChg chg="add del">
          <ac:chgData name="Paulson, Benjamin" userId="99163260-8570-4272-b6a0-76c2cc661959" providerId="ADAL" clId="{CD51D8F5-87DA-4C61-8BD8-768A3A7FDBC2}" dt="2023-05-17T04:40:26.769" v="3976" actId="478"/>
          <ac:spMkLst>
            <pc:docMk/>
            <pc:sldMk cId="4208438988" sldId="318"/>
            <ac:spMk id="14" creationId="{D7ED66B8-6D48-D5D6-B1F7-2CA52A1232C1}"/>
          </ac:spMkLst>
        </pc:spChg>
        <pc:spChg chg="add del">
          <ac:chgData name="Paulson, Benjamin" userId="99163260-8570-4272-b6a0-76c2cc661959" providerId="ADAL" clId="{CD51D8F5-87DA-4C61-8BD8-768A3A7FDBC2}" dt="2023-05-17T04:40:26.568" v="3975" actId="478"/>
          <ac:spMkLst>
            <pc:docMk/>
            <pc:sldMk cId="4208438988" sldId="318"/>
            <ac:spMk id="17" creationId="{6DD8E709-5FEE-B0A3-3880-3470B5F51723}"/>
          </ac:spMkLst>
        </pc:spChg>
        <pc:spChg chg="add del">
          <ac:chgData name="Paulson, Benjamin" userId="99163260-8570-4272-b6a0-76c2cc661959" providerId="ADAL" clId="{CD51D8F5-87DA-4C61-8BD8-768A3A7FDBC2}" dt="2023-05-17T04:40:26.333" v="3974" actId="478"/>
          <ac:spMkLst>
            <pc:docMk/>
            <pc:sldMk cId="4208438988" sldId="318"/>
            <ac:spMk id="18" creationId="{1024FC87-9982-454D-C8B2-A21E710F4DBE}"/>
          </ac:spMkLst>
        </pc:spChg>
        <pc:grpChg chg="mod">
          <ac:chgData name="Paulson, Benjamin" userId="99163260-8570-4272-b6a0-76c2cc661959" providerId="ADAL" clId="{CD51D8F5-87DA-4C61-8BD8-768A3A7FDBC2}" dt="2023-05-17T04:40:27.451" v="3979" actId="1076"/>
          <ac:grpSpMkLst>
            <pc:docMk/>
            <pc:sldMk cId="4208438988" sldId="318"/>
            <ac:grpSpMk id="24" creationId="{F6382576-FC6A-8943-2DED-06AD635C7C5A}"/>
          </ac:grpSpMkLst>
        </pc:grpChg>
      </pc:sldChg>
      <pc:sldChg chg="addSp delSp modSp add del mod modTransition delAnim">
        <pc:chgData name="Paulson, Benjamin" userId="99163260-8570-4272-b6a0-76c2cc661959" providerId="ADAL" clId="{CD51D8F5-87DA-4C61-8BD8-768A3A7FDBC2}" dt="2023-05-17T04:49:52.380" v="4182" actId="47"/>
        <pc:sldMkLst>
          <pc:docMk/>
          <pc:sldMk cId="1025589329" sldId="319"/>
        </pc:sldMkLst>
        <pc:spChg chg="add del">
          <ac:chgData name="Paulson, Benjamin" userId="99163260-8570-4272-b6a0-76c2cc661959" providerId="ADAL" clId="{CD51D8F5-87DA-4C61-8BD8-768A3A7FDBC2}" dt="2023-05-17T04:48:58.499" v="4166" actId="478"/>
          <ac:spMkLst>
            <pc:docMk/>
            <pc:sldMk cId="1025589329" sldId="319"/>
            <ac:spMk id="3" creationId="{06AFB8AA-3333-FEA1-D653-B0B357FFB190}"/>
          </ac:spMkLst>
        </pc:spChg>
        <pc:spChg chg="del">
          <ac:chgData name="Paulson, Benjamin" userId="99163260-8570-4272-b6a0-76c2cc661959" providerId="ADAL" clId="{CD51D8F5-87DA-4C61-8BD8-768A3A7FDBC2}" dt="2023-05-17T04:48:45.839" v="4154" actId="478"/>
          <ac:spMkLst>
            <pc:docMk/>
            <pc:sldMk cId="1025589329" sldId="319"/>
            <ac:spMk id="7" creationId="{413A30CC-BB90-7DF9-371B-6F3885B08916}"/>
          </ac:spMkLst>
        </pc:spChg>
        <pc:spChg chg="del">
          <ac:chgData name="Paulson, Benjamin" userId="99163260-8570-4272-b6a0-76c2cc661959" providerId="ADAL" clId="{CD51D8F5-87DA-4C61-8BD8-768A3A7FDBC2}" dt="2023-05-17T04:48:48.925" v="4159" actId="478"/>
          <ac:spMkLst>
            <pc:docMk/>
            <pc:sldMk cId="1025589329" sldId="319"/>
            <ac:spMk id="8" creationId="{D86205CC-EE13-9255-0A22-A489AC4723EB}"/>
          </ac:spMkLst>
        </pc:spChg>
        <pc:spChg chg="del">
          <ac:chgData name="Paulson, Benjamin" userId="99163260-8570-4272-b6a0-76c2cc661959" providerId="ADAL" clId="{CD51D8F5-87DA-4C61-8BD8-768A3A7FDBC2}" dt="2023-05-17T04:48:50.468" v="4160" actId="478"/>
          <ac:spMkLst>
            <pc:docMk/>
            <pc:sldMk cId="1025589329" sldId="319"/>
            <ac:spMk id="9" creationId="{9BF01B50-02B1-99D4-9623-EE4B88C89384}"/>
          </ac:spMkLst>
        </pc:spChg>
        <pc:spChg chg="del">
          <ac:chgData name="Paulson, Benjamin" userId="99163260-8570-4272-b6a0-76c2cc661959" providerId="ADAL" clId="{CD51D8F5-87DA-4C61-8BD8-768A3A7FDBC2}" dt="2023-05-17T04:48:47.330" v="4156" actId="478"/>
          <ac:spMkLst>
            <pc:docMk/>
            <pc:sldMk cId="1025589329" sldId="319"/>
            <ac:spMk id="16" creationId="{D20CF8AF-0029-60DF-70F3-FD30CEFF1287}"/>
          </ac:spMkLst>
        </pc:spChg>
        <pc:spChg chg="del">
          <ac:chgData name="Paulson, Benjamin" userId="99163260-8570-4272-b6a0-76c2cc661959" providerId="ADAL" clId="{CD51D8F5-87DA-4C61-8BD8-768A3A7FDBC2}" dt="2023-05-17T04:48:55.709" v="4163" actId="478"/>
          <ac:spMkLst>
            <pc:docMk/>
            <pc:sldMk cId="1025589329" sldId="319"/>
            <ac:spMk id="17" creationId="{E98C0F2D-729F-2BDE-B96D-ABB5FE6736E6}"/>
          </ac:spMkLst>
        </pc:spChg>
        <pc:spChg chg="del">
          <ac:chgData name="Paulson, Benjamin" userId="99163260-8570-4272-b6a0-76c2cc661959" providerId="ADAL" clId="{CD51D8F5-87DA-4C61-8BD8-768A3A7FDBC2}" dt="2023-05-17T04:48:54.568" v="4162" actId="478"/>
          <ac:spMkLst>
            <pc:docMk/>
            <pc:sldMk cId="1025589329" sldId="319"/>
            <ac:spMk id="26" creationId="{CE89B019-DA0A-6E50-62C2-33AC847A44BD}"/>
          </ac:spMkLst>
        </pc:spChg>
        <pc:spChg chg="del">
          <ac:chgData name="Paulson, Benjamin" userId="99163260-8570-4272-b6a0-76c2cc661959" providerId="ADAL" clId="{CD51D8F5-87DA-4C61-8BD8-768A3A7FDBC2}" dt="2023-05-17T04:48:53.016" v="4161" actId="478"/>
          <ac:spMkLst>
            <pc:docMk/>
            <pc:sldMk cId="1025589329" sldId="319"/>
            <ac:spMk id="27" creationId="{257B0383-CD81-245F-9AAD-7B52795F89D7}"/>
          </ac:spMkLst>
        </pc:spChg>
        <pc:spChg chg="del">
          <ac:chgData name="Paulson, Benjamin" userId="99163260-8570-4272-b6a0-76c2cc661959" providerId="ADAL" clId="{CD51D8F5-87DA-4C61-8BD8-768A3A7FDBC2}" dt="2023-05-17T04:49:02.371" v="4170" actId="478"/>
          <ac:spMkLst>
            <pc:docMk/>
            <pc:sldMk cId="1025589329" sldId="319"/>
            <ac:spMk id="28" creationId="{21F7723B-167D-287C-0087-8E4758B6458D}"/>
          </ac:spMkLst>
        </pc:spChg>
        <pc:spChg chg="del">
          <ac:chgData name="Paulson, Benjamin" userId="99163260-8570-4272-b6a0-76c2cc661959" providerId="ADAL" clId="{CD51D8F5-87DA-4C61-8BD8-768A3A7FDBC2}" dt="2023-05-17T04:49:00.853" v="4168" actId="478"/>
          <ac:spMkLst>
            <pc:docMk/>
            <pc:sldMk cId="1025589329" sldId="319"/>
            <ac:spMk id="33" creationId="{006604B0-6B56-ECA0-B037-E41B2485251C}"/>
          </ac:spMkLst>
        </pc:spChg>
        <pc:spChg chg="del">
          <ac:chgData name="Paulson, Benjamin" userId="99163260-8570-4272-b6a0-76c2cc661959" providerId="ADAL" clId="{CD51D8F5-87DA-4C61-8BD8-768A3A7FDBC2}" dt="2023-05-17T04:49:00.303" v="4167" actId="478"/>
          <ac:spMkLst>
            <pc:docMk/>
            <pc:sldMk cId="1025589329" sldId="319"/>
            <ac:spMk id="37" creationId="{B1EFFFF6-B17B-B0F8-1988-669F95E797E5}"/>
          </ac:spMkLst>
        </pc:spChg>
        <pc:spChg chg="del">
          <ac:chgData name="Paulson, Benjamin" userId="99163260-8570-4272-b6a0-76c2cc661959" providerId="ADAL" clId="{CD51D8F5-87DA-4C61-8BD8-768A3A7FDBC2}" dt="2023-05-17T04:48:56.334" v="4164" actId="478"/>
          <ac:spMkLst>
            <pc:docMk/>
            <pc:sldMk cId="1025589329" sldId="319"/>
            <ac:spMk id="39" creationId="{BDDF65A6-B7A6-9EC2-54BA-3245018C6FC6}"/>
          </ac:spMkLst>
        </pc:spChg>
        <pc:spChg chg="del">
          <ac:chgData name="Paulson, Benjamin" userId="99163260-8570-4272-b6a0-76c2cc661959" providerId="ADAL" clId="{CD51D8F5-87DA-4C61-8BD8-768A3A7FDBC2}" dt="2023-05-17T04:49:04.857" v="4172" actId="478"/>
          <ac:spMkLst>
            <pc:docMk/>
            <pc:sldMk cId="1025589329" sldId="319"/>
            <ac:spMk id="40" creationId="{DD1C8441-17EC-23A3-7582-4E7DF4BB9B7C}"/>
          </ac:spMkLst>
        </pc:spChg>
        <pc:spChg chg="del">
          <ac:chgData name="Paulson, Benjamin" userId="99163260-8570-4272-b6a0-76c2cc661959" providerId="ADAL" clId="{CD51D8F5-87DA-4C61-8BD8-768A3A7FDBC2}" dt="2023-05-17T04:49:03.564" v="4171" actId="478"/>
          <ac:spMkLst>
            <pc:docMk/>
            <pc:sldMk cId="1025589329" sldId="319"/>
            <ac:spMk id="41" creationId="{A428AA31-E90B-FBF1-4C42-5A1CB5F718C1}"/>
          </ac:spMkLst>
        </pc:spChg>
        <pc:grpChg chg="del">
          <ac:chgData name="Paulson, Benjamin" userId="99163260-8570-4272-b6a0-76c2cc661959" providerId="ADAL" clId="{CD51D8F5-87DA-4C61-8BD8-768A3A7FDBC2}" dt="2023-05-17T04:48:48.166" v="4158" actId="478"/>
          <ac:grpSpMkLst>
            <pc:docMk/>
            <pc:sldMk cId="1025589329" sldId="319"/>
            <ac:grpSpMk id="10" creationId="{3304BA39-24FF-4D62-A8B9-43D77DC6FB5B}"/>
          </ac:grpSpMkLst>
        </pc:grpChg>
        <pc:grpChg chg="del">
          <ac:chgData name="Paulson, Benjamin" userId="99163260-8570-4272-b6a0-76c2cc661959" providerId="ADAL" clId="{CD51D8F5-87DA-4C61-8BD8-768A3A7FDBC2}" dt="2023-05-17T04:48:47.781" v="4157" actId="478"/>
          <ac:grpSpMkLst>
            <pc:docMk/>
            <pc:sldMk cId="1025589329" sldId="319"/>
            <ac:grpSpMk id="19" creationId="{B3D24C8B-F079-5152-CC2A-A89DFC1FE1E3}"/>
          </ac:grpSpMkLst>
        </pc:grpChg>
        <pc:grpChg chg="del">
          <ac:chgData name="Paulson, Benjamin" userId="99163260-8570-4272-b6a0-76c2cc661959" providerId="ADAL" clId="{CD51D8F5-87DA-4C61-8BD8-768A3A7FDBC2}" dt="2023-05-17T04:48:46.486" v="4155" actId="478"/>
          <ac:grpSpMkLst>
            <pc:docMk/>
            <pc:sldMk cId="1025589329" sldId="319"/>
            <ac:grpSpMk id="24" creationId="{F6382576-FC6A-8943-2DED-06AD635C7C5A}"/>
          </ac:grpSpMkLst>
        </pc:grpChg>
        <pc:grpChg chg="del">
          <ac:chgData name="Paulson, Benjamin" userId="99163260-8570-4272-b6a0-76c2cc661959" providerId="ADAL" clId="{CD51D8F5-87DA-4C61-8BD8-768A3A7FDBC2}" dt="2023-05-17T04:49:01.711" v="4169" actId="478"/>
          <ac:grpSpMkLst>
            <pc:docMk/>
            <pc:sldMk cId="1025589329" sldId="319"/>
            <ac:grpSpMk id="34" creationId="{63A5EED4-8EC9-0B00-75BA-FA8FEF00D3AF}"/>
          </ac:grpSpMkLst>
        </pc:grpChg>
        <pc:grpChg chg="mod">
          <ac:chgData name="Paulson, Benjamin" userId="99163260-8570-4272-b6a0-76c2cc661959" providerId="ADAL" clId="{CD51D8F5-87DA-4C61-8BD8-768A3A7FDBC2}" dt="2023-05-17T04:48:44.205" v="4153" actId="1076"/>
          <ac:grpSpMkLst>
            <pc:docMk/>
            <pc:sldMk cId="1025589329" sldId="319"/>
            <ac:grpSpMk id="42" creationId="{F3D67B09-F61A-BF63-147C-F599CF7435E0}"/>
          </ac:grpSpMkLst>
        </pc:grpChg>
      </pc:sldChg>
      <pc:sldChg chg="modSp add mod modTransition modAnim">
        <pc:chgData name="Paulson, Benjamin" userId="99163260-8570-4272-b6a0-76c2cc661959" providerId="ADAL" clId="{CD51D8F5-87DA-4C61-8BD8-768A3A7FDBC2}" dt="2023-05-17T05:05:30.659" v="4395"/>
        <pc:sldMkLst>
          <pc:docMk/>
          <pc:sldMk cId="2556253373" sldId="320"/>
        </pc:sldMkLst>
        <pc:grpChg chg="mod">
          <ac:chgData name="Paulson, Benjamin" userId="99163260-8570-4272-b6a0-76c2cc661959" providerId="ADAL" clId="{CD51D8F5-87DA-4C61-8BD8-768A3A7FDBC2}" dt="2023-05-17T04:49:43.893" v="4181" actId="1076"/>
          <ac:grpSpMkLst>
            <pc:docMk/>
            <pc:sldMk cId="2556253373" sldId="320"/>
            <ac:grpSpMk id="42" creationId="{F3D67B09-F61A-BF63-147C-F599CF7435E0}"/>
          </ac:grpSpMkLst>
        </pc:grpChg>
      </pc:sldChg>
      <pc:sldChg chg="delSp modSp add mod modTransition">
        <pc:chgData name="Paulson, Benjamin" userId="99163260-8570-4272-b6a0-76c2cc661959" providerId="ADAL" clId="{CD51D8F5-87DA-4C61-8BD8-768A3A7FDBC2}" dt="2023-05-17T04:50:32.219" v="4204" actId="478"/>
        <pc:sldMkLst>
          <pc:docMk/>
          <pc:sldMk cId="1431779954" sldId="321"/>
        </pc:sldMkLst>
        <pc:spChg chg="del">
          <ac:chgData name="Paulson, Benjamin" userId="99163260-8570-4272-b6a0-76c2cc661959" providerId="ADAL" clId="{CD51D8F5-87DA-4C61-8BD8-768A3A7FDBC2}" dt="2023-05-17T04:50:32.219" v="4204" actId="478"/>
          <ac:spMkLst>
            <pc:docMk/>
            <pc:sldMk cId="1431779954" sldId="321"/>
            <ac:spMk id="7" creationId="{413A30CC-BB90-7DF9-371B-6F3885B08916}"/>
          </ac:spMkLst>
        </pc:spChg>
        <pc:spChg chg="del">
          <ac:chgData name="Paulson, Benjamin" userId="99163260-8570-4272-b6a0-76c2cc661959" providerId="ADAL" clId="{CD51D8F5-87DA-4C61-8BD8-768A3A7FDBC2}" dt="2023-05-17T04:50:19.050" v="4199" actId="478"/>
          <ac:spMkLst>
            <pc:docMk/>
            <pc:sldMk cId="1431779954" sldId="321"/>
            <ac:spMk id="8" creationId="{D86205CC-EE13-9255-0A22-A489AC4723EB}"/>
          </ac:spMkLst>
        </pc:spChg>
        <pc:spChg chg="del">
          <ac:chgData name="Paulson, Benjamin" userId="99163260-8570-4272-b6a0-76c2cc661959" providerId="ADAL" clId="{CD51D8F5-87DA-4C61-8BD8-768A3A7FDBC2}" dt="2023-05-17T04:50:18.253" v="4198" actId="478"/>
          <ac:spMkLst>
            <pc:docMk/>
            <pc:sldMk cId="1431779954" sldId="321"/>
            <ac:spMk id="9" creationId="{9BF01B50-02B1-99D4-9623-EE4B88C89384}"/>
          </ac:spMkLst>
        </pc:spChg>
        <pc:spChg chg="del">
          <ac:chgData name="Paulson, Benjamin" userId="99163260-8570-4272-b6a0-76c2cc661959" providerId="ADAL" clId="{CD51D8F5-87DA-4C61-8BD8-768A3A7FDBC2}" dt="2023-05-17T04:50:14.753" v="4195" actId="478"/>
          <ac:spMkLst>
            <pc:docMk/>
            <pc:sldMk cId="1431779954" sldId="321"/>
            <ac:spMk id="16" creationId="{D20CF8AF-0029-60DF-70F3-FD30CEFF1287}"/>
          </ac:spMkLst>
        </pc:spChg>
        <pc:spChg chg="del">
          <ac:chgData name="Paulson, Benjamin" userId="99163260-8570-4272-b6a0-76c2cc661959" providerId="ADAL" clId="{CD51D8F5-87DA-4C61-8BD8-768A3A7FDBC2}" dt="2023-05-17T04:50:21.050" v="4202" actId="478"/>
          <ac:spMkLst>
            <pc:docMk/>
            <pc:sldMk cId="1431779954" sldId="321"/>
            <ac:spMk id="17" creationId="{E98C0F2D-729F-2BDE-B96D-ABB5FE6736E6}"/>
          </ac:spMkLst>
        </pc:spChg>
        <pc:spChg chg="del">
          <ac:chgData name="Paulson, Benjamin" userId="99163260-8570-4272-b6a0-76c2cc661959" providerId="ADAL" clId="{CD51D8F5-87DA-4C61-8BD8-768A3A7FDBC2}" dt="2023-05-17T04:50:16.011" v="4196" actId="478"/>
          <ac:spMkLst>
            <pc:docMk/>
            <pc:sldMk cId="1431779954" sldId="321"/>
            <ac:spMk id="26" creationId="{CE89B019-DA0A-6E50-62C2-33AC847A44BD}"/>
          </ac:spMkLst>
        </pc:spChg>
        <pc:spChg chg="del">
          <ac:chgData name="Paulson, Benjamin" userId="99163260-8570-4272-b6a0-76c2cc661959" providerId="ADAL" clId="{CD51D8F5-87DA-4C61-8BD8-768A3A7FDBC2}" dt="2023-05-17T04:50:17.768" v="4197" actId="478"/>
          <ac:spMkLst>
            <pc:docMk/>
            <pc:sldMk cId="1431779954" sldId="321"/>
            <ac:spMk id="27" creationId="{257B0383-CD81-245F-9AAD-7B52795F89D7}"/>
          </ac:spMkLst>
        </pc:spChg>
        <pc:spChg chg="del">
          <ac:chgData name="Paulson, Benjamin" userId="99163260-8570-4272-b6a0-76c2cc661959" providerId="ADAL" clId="{CD51D8F5-87DA-4C61-8BD8-768A3A7FDBC2}" dt="2023-05-17T04:50:02.848" v="4188" actId="478"/>
          <ac:spMkLst>
            <pc:docMk/>
            <pc:sldMk cId="1431779954" sldId="321"/>
            <ac:spMk id="28" creationId="{21F7723B-167D-287C-0087-8E4758B6458D}"/>
          </ac:spMkLst>
        </pc:spChg>
        <pc:spChg chg="del">
          <ac:chgData name="Paulson, Benjamin" userId="99163260-8570-4272-b6a0-76c2cc661959" providerId="ADAL" clId="{CD51D8F5-87DA-4C61-8BD8-768A3A7FDBC2}" dt="2023-05-17T04:50:04.960" v="4190" actId="478"/>
          <ac:spMkLst>
            <pc:docMk/>
            <pc:sldMk cId="1431779954" sldId="321"/>
            <ac:spMk id="33" creationId="{006604B0-6B56-ECA0-B037-E41B2485251C}"/>
          </ac:spMkLst>
        </pc:spChg>
        <pc:spChg chg="del">
          <ac:chgData name="Paulson, Benjamin" userId="99163260-8570-4272-b6a0-76c2cc661959" providerId="ADAL" clId="{CD51D8F5-87DA-4C61-8BD8-768A3A7FDBC2}" dt="2023-05-17T04:50:07.069" v="4192" actId="478"/>
          <ac:spMkLst>
            <pc:docMk/>
            <pc:sldMk cId="1431779954" sldId="321"/>
            <ac:spMk id="37" creationId="{B1EFFFF6-B17B-B0F8-1988-669F95E797E5}"/>
          </ac:spMkLst>
        </pc:spChg>
        <pc:spChg chg="del">
          <ac:chgData name="Paulson, Benjamin" userId="99163260-8570-4272-b6a0-76c2cc661959" providerId="ADAL" clId="{CD51D8F5-87DA-4C61-8BD8-768A3A7FDBC2}" dt="2023-05-17T04:50:07.501" v="4193" actId="478"/>
          <ac:spMkLst>
            <pc:docMk/>
            <pc:sldMk cId="1431779954" sldId="321"/>
            <ac:spMk id="39" creationId="{BDDF65A6-B7A6-9EC2-54BA-3245018C6FC6}"/>
          </ac:spMkLst>
        </pc:spChg>
        <pc:spChg chg="del">
          <ac:chgData name="Paulson, Benjamin" userId="99163260-8570-4272-b6a0-76c2cc661959" providerId="ADAL" clId="{CD51D8F5-87DA-4C61-8BD8-768A3A7FDBC2}" dt="2023-05-17T04:50:06.050" v="4191" actId="478"/>
          <ac:spMkLst>
            <pc:docMk/>
            <pc:sldMk cId="1431779954" sldId="321"/>
            <ac:spMk id="40" creationId="{DD1C8441-17EC-23A3-7582-4E7DF4BB9B7C}"/>
          </ac:spMkLst>
        </pc:spChg>
        <pc:spChg chg="del">
          <ac:chgData name="Paulson, Benjamin" userId="99163260-8570-4272-b6a0-76c2cc661959" providerId="ADAL" clId="{CD51D8F5-87DA-4C61-8BD8-768A3A7FDBC2}" dt="2023-05-17T04:50:02.550" v="4187" actId="478"/>
          <ac:spMkLst>
            <pc:docMk/>
            <pc:sldMk cId="1431779954" sldId="321"/>
            <ac:spMk id="41" creationId="{A428AA31-E90B-FBF1-4C42-5A1CB5F718C1}"/>
          </ac:spMkLst>
        </pc:spChg>
        <pc:grpChg chg="del">
          <ac:chgData name="Paulson, Benjamin" userId="99163260-8570-4272-b6a0-76c2cc661959" providerId="ADAL" clId="{CD51D8F5-87DA-4C61-8BD8-768A3A7FDBC2}" dt="2023-05-17T04:50:19.566" v="4200" actId="478"/>
          <ac:grpSpMkLst>
            <pc:docMk/>
            <pc:sldMk cId="1431779954" sldId="321"/>
            <ac:grpSpMk id="10" creationId="{3304BA39-24FF-4D62-A8B9-43D77DC6FB5B}"/>
          </ac:grpSpMkLst>
        </pc:grpChg>
        <pc:grpChg chg="del">
          <ac:chgData name="Paulson, Benjamin" userId="99163260-8570-4272-b6a0-76c2cc661959" providerId="ADAL" clId="{CD51D8F5-87DA-4C61-8BD8-768A3A7FDBC2}" dt="2023-05-17T04:50:19.971" v="4201" actId="478"/>
          <ac:grpSpMkLst>
            <pc:docMk/>
            <pc:sldMk cId="1431779954" sldId="321"/>
            <ac:grpSpMk id="19" creationId="{B3D24C8B-F079-5152-CC2A-A89DFC1FE1E3}"/>
          </ac:grpSpMkLst>
        </pc:grpChg>
        <pc:grpChg chg="del">
          <ac:chgData name="Paulson, Benjamin" userId="99163260-8570-4272-b6a0-76c2cc661959" providerId="ADAL" clId="{CD51D8F5-87DA-4C61-8BD8-768A3A7FDBC2}" dt="2023-05-17T04:50:31.322" v="4203" actId="478"/>
          <ac:grpSpMkLst>
            <pc:docMk/>
            <pc:sldMk cId="1431779954" sldId="321"/>
            <ac:grpSpMk id="24" creationId="{F6382576-FC6A-8943-2DED-06AD635C7C5A}"/>
          </ac:grpSpMkLst>
        </pc:grpChg>
        <pc:grpChg chg="del">
          <ac:chgData name="Paulson, Benjamin" userId="99163260-8570-4272-b6a0-76c2cc661959" providerId="ADAL" clId="{CD51D8F5-87DA-4C61-8BD8-768A3A7FDBC2}" dt="2023-05-17T04:50:03.550" v="4189" actId="478"/>
          <ac:grpSpMkLst>
            <pc:docMk/>
            <pc:sldMk cId="1431779954" sldId="321"/>
            <ac:grpSpMk id="34" creationId="{63A5EED4-8EC9-0B00-75BA-FA8FEF00D3AF}"/>
          </ac:grpSpMkLst>
        </pc:grpChg>
        <pc:grpChg chg="mod">
          <ac:chgData name="Paulson, Benjamin" userId="99163260-8570-4272-b6a0-76c2cc661959" providerId="ADAL" clId="{CD51D8F5-87DA-4C61-8BD8-768A3A7FDBC2}" dt="2023-05-17T04:49:59.943" v="4186" actId="1076"/>
          <ac:grpSpMkLst>
            <pc:docMk/>
            <pc:sldMk cId="1431779954" sldId="321"/>
            <ac:grpSpMk id="42" creationId="{F3D67B09-F61A-BF63-147C-F599CF7435E0}"/>
          </ac:grpSpMkLst>
        </pc:grpChg>
      </pc:sldChg>
      <pc:sldChg chg="modSp add del mod">
        <pc:chgData name="Paulson, Benjamin" userId="99163260-8570-4272-b6a0-76c2cc661959" providerId="ADAL" clId="{CD51D8F5-87DA-4C61-8BD8-768A3A7FDBC2}" dt="2023-05-17T04:52:21.124" v="4216" actId="47"/>
        <pc:sldMkLst>
          <pc:docMk/>
          <pc:sldMk cId="3838862762" sldId="322"/>
        </pc:sldMkLst>
        <pc:grpChg chg="mod">
          <ac:chgData name="Paulson, Benjamin" userId="99163260-8570-4272-b6a0-76c2cc661959" providerId="ADAL" clId="{CD51D8F5-87DA-4C61-8BD8-768A3A7FDBC2}" dt="2023-05-17T04:50:53.238" v="4208" actId="1076"/>
          <ac:grpSpMkLst>
            <pc:docMk/>
            <pc:sldMk cId="3838862762" sldId="322"/>
            <ac:grpSpMk id="42" creationId="{F3D67B09-F61A-BF63-147C-F599CF7435E0}"/>
          </ac:grpSpMkLst>
        </pc:grpChg>
      </pc:sldChg>
      <pc:sldChg chg="addSp delSp modSp add mod modAnim">
        <pc:chgData name="Paulson, Benjamin" userId="99163260-8570-4272-b6a0-76c2cc661959" providerId="ADAL" clId="{CD51D8F5-87DA-4C61-8BD8-768A3A7FDBC2}" dt="2023-05-17T05:11:48.906" v="4529" actId="167"/>
        <pc:sldMkLst>
          <pc:docMk/>
          <pc:sldMk cId="4027909829" sldId="323"/>
        </pc:sldMkLst>
        <pc:spChg chg="del mod">
          <ac:chgData name="Paulson, Benjamin" userId="99163260-8570-4272-b6a0-76c2cc661959" providerId="ADAL" clId="{CD51D8F5-87DA-4C61-8BD8-768A3A7FDBC2}" dt="2023-05-17T05:09:45.080" v="4510" actId="478"/>
          <ac:spMkLst>
            <pc:docMk/>
            <pc:sldMk cId="4027909829" sldId="323"/>
            <ac:spMk id="3" creationId="{06AFB8AA-3333-FEA1-D653-B0B357FFB190}"/>
          </ac:spMkLst>
        </pc:spChg>
        <pc:spChg chg="mod">
          <ac:chgData name="Paulson, Benjamin" userId="99163260-8570-4272-b6a0-76c2cc661959" providerId="ADAL" clId="{CD51D8F5-87DA-4C61-8BD8-768A3A7FDBC2}" dt="2023-05-17T04:51:21.547" v="4211"/>
          <ac:spMkLst>
            <pc:docMk/>
            <pc:sldMk cId="4027909829" sldId="323"/>
            <ac:spMk id="8" creationId="{6881696F-10AD-0C60-9C61-2C81D6879FB7}"/>
          </ac:spMkLst>
        </pc:spChg>
        <pc:spChg chg="mod">
          <ac:chgData name="Paulson, Benjamin" userId="99163260-8570-4272-b6a0-76c2cc661959" providerId="ADAL" clId="{CD51D8F5-87DA-4C61-8BD8-768A3A7FDBC2}" dt="2023-05-17T04:51:21.547" v="4211"/>
          <ac:spMkLst>
            <pc:docMk/>
            <pc:sldMk cId="4027909829" sldId="323"/>
            <ac:spMk id="9" creationId="{1EC07861-4FCE-3E20-44FE-E0F92FC1D648}"/>
          </ac:spMkLst>
        </pc:spChg>
        <pc:spChg chg="add del mod">
          <ac:chgData name="Paulson, Benjamin" userId="99163260-8570-4272-b6a0-76c2cc661959" providerId="ADAL" clId="{CD51D8F5-87DA-4C61-8BD8-768A3A7FDBC2}" dt="2023-05-17T05:09:48.474" v="4511" actId="478"/>
          <ac:spMkLst>
            <pc:docMk/>
            <pc:sldMk cId="4027909829" sldId="323"/>
            <ac:spMk id="10" creationId="{B0895B66-2C08-C9F1-EEE7-08BFB5588942}"/>
          </ac:spMkLst>
        </pc:spChg>
        <pc:spChg chg="add del mod">
          <ac:chgData name="Paulson, Benjamin" userId="99163260-8570-4272-b6a0-76c2cc661959" providerId="ADAL" clId="{CD51D8F5-87DA-4C61-8BD8-768A3A7FDBC2}" dt="2023-05-17T05:09:48.474" v="4511" actId="478"/>
          <ac:spMkLst>
            <pc:docMk/>
            <pc:sldMk cId="4027909829" sldId="323"/>
            <ac:spMk id="14" creationId="{03ADA3F4-239D-73C4-39A9-C69163819103}"/>
          </ac:spMkLst>
        </pc:spChg>
        <pc:spChg chg="add del mod">
          <ac:chgData name="Paulson, Benjamin" userId="99163260-8570-4272-b6a0-76c2cc661959" providerId="ADAL" clId="{CD51D8F5-87DA-4C61-8BD8-768A3A7FDBC2}" dt="2023-05-17T05:09:48.474" v="4511" actId="478"/>
          <ac:spMkLst>
            <pc:docMk/>
            <pc:sldMk cId="4027909829" sldId="323"/>
            <ac:spMk id="15" creationId="{E5409C84-F2C5-5234-4035-7BAFF4EF7BAA}"/>
          </ac:spMkLst>
        </pc:spChg>
        <pc:spChg chg="add del mod">
          <ac:chgData name="Paulson, Benjamin" userId="99163260-8570-4272-b6a0-76c2cc661959" providerId="ADAL" clId="{CD51D8F5-87DA-4C61-8BD8-768A3A7FDBC2}" dt="2023-05-17T05:09:48.474" v="4511" actId="478"/>
          <ac:spMkLst>
            <pc:docMk/>
            <pc:sldMk cId="4027909829" sldId="323"/>
            <ac:spMk id="16" creationId="{A46D8009-0EEF-3FA4-9F59-11FDF0CB7281}"/>
          </ac:spMkLst>
        </pc:spChg>
        <pc:spChg chg="add del mod">
          <ac:chgData name="Paulson, Benjamin" userId="99163260-8570-4272-b6a0-76c2cc661959" providerId="ADAL" clId="{CD51D8F5-87DA-4C61-8BD8-768A3A7FDBC2}" dt="2023-05-17T05:09:48.474" v="4511" actId="478"/>
          <ac:spMkLst>
            <pc:docMk/>
            <pc:sldMk cId="4027909829" sldId="323"/>
            <ac:spMk id="17" creationId="{0E06EBC0-08F7-3295-C47C-46793F8F1633}"/>
          </ac:spMkLst>
        </pc:spChg>
        <pc:spChg chg="add del mod">
          <ac:chgData name="Paulson, Benjamin" userId="99163260-8570-4272-b6a0-76c2cc661959" providerId="ADAL" clId="{CD51D8F5-87DA-4C61-8BD8-768A3A7FDBC2}" dt="2023-05-17T05:09:50.364" v="4513" actId="478"/>
          <ac:spMkLst>
            <pc:docMk/>
            <pc:sldMk cId="4027909829" sldId="323"/>
            <ac:spMk id="18" creationId="{01F50F0E-9E8C-2791-069F-1CCDDD5B490F}"/>
          </ac:spMkLst>
        </pc:spChg>
        <pc:spChg chg="add del mod">
          <ac:chgData name="Paulson, Benjamin" userId="99163260-8570-4272-b6a0-76c2cc661959" providerId="ADAL" clId="{CD51D8F5-87DA-4C61-8BD8-768A3A7FDBC2}" dt="2023-05-17T05:09:48.474" v="4511" actId="478"/>
          <ac:spMkLst>
            <pc:docMk/>
            <pc:sldMk cId="4027909829" sldId="323"/>
            <ac:spMk id="19" creationId="{6AC1C2B3-B472-2D15-0567-FF4C8BE7CB1A}"/>
          </ac:spMkLst>
        </pc:spChg>
        <pc:spChg chg="add del mod">
          <ac:chgData name="Paulson, Benjamin" userId="99163260-8570-4272-b6a0-76c2cc661959" providerId="ADAL" clId="{CD51D8F5-87DA-4C61-8BD8-768A3A7FDBC2}" dt="2023-05-17T04:58:04.347" v="4260" actId="478"/>
          <ac:spMkLst>
            <pc:docMk/>
            <pc:sldMk cId="4027909829" sldId="323"/>
            <ac:spMk id="20" creationId="{3BE8FCDF-5F3D-3162-58FB-26092B2AD015}"/>
          </ac:spMkLst>
        </pc:spChg>
        <pc:spChg chg="add del mod">
          <ac:chgData name="Paulson, Benjamin" userId="99163260-8570-4272-b6a0-76c2cc661959" providerId="ADAL" clId="{CD51D8F5-87DA-4C61-8BD8-768A3A7FDBC2}" dt="2023-05-17T05:09:48.474" v="4511" actId="478"/>
          <ac:spMkLst>
            <pc:docMk/>
            <pc:sldMk cId="4027909829" sldId="323"/>
            <ac:spMk id="21" creationId="{F6BEE25C-60D5-4EA0-5204-0FECC825B0D4}"/>
          </ac:spMkLst>
        </pc:spChg>
        <pc:spChg chg="add del mod">
          <ac:chgData name="Paulson, Benjamin" userId="99163260-8570-4272-b6a0-76c2cc661959" providerId="ADAL" clId="{CD51D8F5-87DA-4C61-8BD8-768A3A7FDBC2}" dt="2023-05-17T05:09:48.474" v="4511" actId="478"/>
          <ac:spMkLst>
            <pc:docMk/>
            <pc:sldMk cId="4027909829" sldId="323"/>
            <ac:spMk id="23" creationId="{19F3082E-1469-26C6-6D58-4BE0FC3ADDF6}"/>
          </ac:spMkLst>
        </pc:spChg>
        <pc:spChg chg="add del mod">
          <ac:chgData name="Paulson, Benjamin" userId="99163260-8570-4272-b6a0-76c2cc661959" providerId="ADAL" clId="{CD51D8F5-87DA-4C61-8BD8-768A3A7FDBC2}" dt="2023-05-17T05:09:48.474" v="4511" actId="478"/>
          <ac:spMkLst>
            <pc:docMk/>
            <pc:sldMk cId="4027909829" sldId="323"/>
            <ac:spMk id="24" creationId="{70DBBED3-ADCE-E4D6-D857-54832E564D53}"/>
          </ac:spMkLst>
        </pc:spChg>
        <pc:spChg chg="add del mod">
          <ac:chgData name="Paulson, Benjamin" userId="99163260-8570-4272-b6a0-76c2cc661959" providerId="ADAL" clId="{CD51D8F5-87DA-4C61-8BD8-768A3A7FDBC2}" dt="2023-05-17T05:09:48.474" v="4511" actId="478"/>
          <ac:spMkLst>
            <pc:docMk/>
            <pc:sldMk cId="4027909829" sldId="323"/>
            <ac:spMk id="25" creationId="{7C68D196-13B0-B48D-9DC2-1A85A204B7A9}"/>
          </ac:spMkLst>
        </pc:spChg>
        <pc:spChg chg="add del mod">
          <ac:chgData name="Paulson, Benjamin" userId="99163260-8570-4272-b6a0-76c2cc661959" providerId="ADAL" clId="{CD51D8F5-87DA-4C61-8BD8-768A3A7FDBC2}" dt="2023-05-17T05:09:48.474" v="4511" actId="478"/>
          <ac:spMkLst>
            <pc:docMk/>
            <pc:sldMk cId="4027909829" sldId="323"/>
            <ac:spMk id="26" creationId="{25C6F2AD-378B-6A02-4973-D7AFE4793425}"/>
          </ac:spMkLst>
        </pc:spChg>
        <pc:spChg chg="add del mod">
          <ac:chgData name="Paulson, Benjamin" userId="99163260-8570-4272-b6a0-76c2cc661959" providerId="ADAL" clId="{CD51D8F5-87DA-4C61-8BD8-768A3A7FDBC2}" dt="2023-05-17T05:09:54.690" v="4519" actId="478"/>
          <ac:spMkLst>
            <pc:docMk/>
            <pc:sldMk cId="4027909829" sldId="323"/>
            <ac:spMk id="88" creationId="{D9E8AB3B-34DD-9ECB-E263-30CA92EB0B9B}"/>
          </ac:spMkLst>
        </pc:spChg>
        <pc:spChg chg="add del mod">
          <ac:chgData name="Paulson, Benjamin" userId="99163260-8570-4272-b6a0-76c2cc661959" providerId="ADAL" clId="{CD51D8F5-87DA-4C61-8BD8-768A3A7FDBC2}" dt="2023-05-17T05:09:54.141" v="4518" actId="478"/>
          <ac:spMkLst>
            <pc:docMk/>
            <pc:sldMk cId="4027909829" sldId="323"/>
            <ac:spMk id="89" creationId="{BFC38F78-994E-CFEE-2DA3-6F902B08A99C}"/>
          </ac:spMkLst>
        </pc:spChg>
        <pc:spChg chg="add del mod">
          <ac:chgData name="Paulson, Benjamin" userId="99163260-8570-4272-b6a0-76c2cc661959" providerId="ADAL" clId="{CD51D8F5-87DA-4C61-8BD8-768A3A7FDBC2}" dt="2023-05-17T05:09:53.143" v="4516" actId="478"/>
          <ac:spMkLst>
            <pc:docMk/>
            <pc:sldMk cId="4027909829" sldId="323"/>
            <ac:spMk id="90" creationId="{2B5DB401-7872-01A4-1FF4-EBA58759BEBE}"/>
          </ac:spMkLst>
        </pc:spChg>
        <pc:spChg chg="add del mod">
          <ac:chgData name="Paulson, Benjamin" userId="99163260-8570-4272-b6a0-76c2cc661959" providerId="ADAL" clId="{CD51D8F5-87DA-4C61-8BD8-768A3A7FDBC2}" dt="2023-05-17T05:09:53.642" v="4517" actId="478"/>
          <ac:spMkLst>
            <pc:docMk/>
            <pc:sldMk cId="4027909829" sldId="323"/>
            <ac:spMk id="91" creationId="{6FE311D5-9E2D-B827-EB8D-72A5265670FE}"/>
          </ac:spMkLst>
        </pc:spChg>
        <pc:spChg chg="add mod ord">
          <ac:chgData name="Paulson, Benjamin" userId="99163260-8570-4272-b6a0-76c2cc661959" providerId="ADAL" clId="{CD51D8F5-87DA-4C61-8BD8-768A3A7FDBC2}" dt="2023-05-17T05:11:48.906" v="4529" actId="167"/>
          <ac:spMkLst>
            <pc:docMk/>
            <pc:sldMk cId="4027909829" sldId="323"/>
            <ac:spMk id="92" creationId="{157AB7A2-B849-722B-D1BA-F644D076CC59}"/>
          </ac:spMkLst>
        </pc:spChg>
        <pc:grpChg chg="add mod">
          <ac:chgData name="Paulson, Benjamin" userId="99163260-8570-4272-b6a0-76c2cc661959" providerId="ADAL" clId="{CD51D8F5-87DA-4C61-8BD8-768A3A7FDBC2}" dt="2023-05-17T04:51:26.674" v="4213" actId="1076"/>
          <ac:grpSpMkLst>
            <pc:docMk/>
            <pc:sldMk cId="4027909829" sldId="323"/>
            <ac:grpSpMk id="7" creationId="{19B20C9C-5777-94AE-4D48-46E90BB0FA3B}"/>
          </ac:grpSpMkLst>
        </pc:grpChg>
        <pc:picChg chg="add del mod">
          <ac:chgData name="Paulson, Benjamin" userId="99163260-8570-4272-b6a0-76c2cc661959" providerId="ADAL" clId="{CD51D8F5-87DA-4C61-8BD8-768A3A7FDBC2}" dt="2023-05-17T05:09:49.127" v="4512" actId="478"/>
          <ac:picMkLst>
            <pc:docMk/>
            <pc:sldMk cId="4027909829" sldId="323"/>
            <ac:picMk id="6146" creationId="{485BA2FE-B00F-3C73-F5DB-7772BC292749}"/>
          </ac:picMkLst>
        </pc:picChg>
        <pc:cxnChg chg="add del mod">
          <ac:chgData name="Paulson, Benjamin" userId="99163260-8570-4272-b6a0-76c2cc661959" providerId="ADAL" clId="{CD51D8F5-87DA-4C61-8BD8-768A3A7FDBC2}" dt="2023-05-17T05:09:48.474" v="4511" actId="478"/>
          <ac:cxnSpMkLst>
            <pc:docMk/>
            <pc:sldMk cId="4027909829" sldId="323"/>
            <ac:cxnSpMk id="28" creationId="{119B7E01-D247-6FCB-7091-3709E078BC59}"/>
          </ac:cxnSpMkLst>
        </pc:cxnChg>
        <pc:cxnChg chg="add del mod">
          <ac:chgData name="Paulson, Benjamin" userId="99163260-8570-4272-b6a0-76c2cc661959" providerId="ADAL" clId="{CD51D8F5-87DA-4C61-8BD8-768A3A7FDBC2}" dt="2023-05-17T05:09:48.474" v="4511" actId="478"/>
          <ac:cxnSpMkLst>
            <pc:docMk/>
            <pc:sldMk cId="4027909829" sldId="323"/>
            <ac:cxnSpMk id="30" creationId="{349F23F6-000A-6D2B-BFAC-728A93948366}"/>
          </ac:cxnSpMkLst>
        </pc:cxnChg>
        <pc:cxnChg chg="add del mod">
          <ac:chgData name="Paulson, Benjamin" userId="99163260-8570-4272-b6a0-76c2cc661959" providerId="ADAL" clId="{CD51D8F5-87DA-4C61-8BD8-768A3A7FDBC2}" dt="2023-05-17T05:09:48.474" v="4511" actId="478"/>
          <ac:cxnSpMkLst>
            <pc:docMk/>
            <pc:sldMk cId="4027909829" sldId="323"/>
            <ac:cxnSpMk id="31" creationId="{C978F10C-B11A-F1A3-CB4A-2E1710B78DEB}"/>
          </ac:cxnSpMkLst>
        </pc:cxnChg>
        <pc:cxnChg chg="add del mod">
          <ac:chgData name="Paulson, Benjamin" userId="99163260-8570-4272-b6a0-76c2cc661959" providerId="ADAL" clId="{CD51D8F5-87DA-4C61-8BD8-768A3A7FDBC2}" dt="2023-05-17T05:09:48.474" v="4511" actId="478"/>
          <ac:cxnSpMkLst>
            <pc:docMk/>
            <pc:sldMk cId="4027909829" sldId="323"/>
            <ac:cxnSpMk id="34" creationId="{24EBE22C-F014-D409-06C0-493B7521B077}"/>
          </ac:cxnSpMkLst>
        </pc:cxnChg>
        <pc:cxnChg chg="add del mod">
          <ac:chgData name="Paulson, Benjamin" userId="99163260-8570-4272-b6a0-76c2cc661959" providerId="ADAL" clId="{CD51D8F5-87DA-4C61-8BD8-768A3A7FDBC2}" dt="2023-05-17T05:09:48.474" v="4511" actId="478"/>
          <ac:cxnSpMkLst>
            <pc:docMk/>
            <pc:sldMk cId="4027909829" sldId="323"/>
            <ac:cxnSpMk id="36" creationId="{7307E997-1F46-A39F-2320-710455218871}"/>
          </ac:cxnSpMkLst>
        </pc:cxnChg>
        <pc:cxnChg chg="add del mod">
          <ac:chgData name="Paulson, Benjamin" userId="99163260-8570-4272-b6a0-76c2cc661959" providerId="ADAL" clId="{CD51D8F5-87DA-4C61-8BD8-768A3A7FDBC2}" dt="2023-05-17T05:09:48.474" v="4511" actId="478"/>
          <ac:cxnSpMkLst>
            <pc:docMk/>
            <pc:sldMk cId="4027909829" sldId="323"/>
            <ac:cxnSpMk id="38" creationId="{81B60AE1-E2D7-F475-93D0-200BA7270EC7}"/>
          </ac:cxnSpMkLst>
        </pc:cxnChg>
        <pc:cxnChg chg="add del mod">
          <ac:chgData name="Paulson, Benjamin" userId="99163260-8570-4272-b6a0-76c2cc661959" providerId="ADAL" clId="{CD51D8F5-87DA-4C61-8BD8-768A3A7FDBC2}" dt="2023-05-17T05:09:48.474" v="4511" actId="478"/>
          <ac:cxnSpMkLst>
            <pc:docMk/>
            <pc:sldMk cId="4027909829" sldId="323"/>
            <ac:cxnSpMk id="41" creationId="{F0135940-BEE7-A6A9-86E7-B4CA0BBD931E}"/>
          </ac:cxnSpMkLst>
        </pc:cxnChg>
        <pc:cxnChg chg="add del mod">
          <ac:chgData name="Paulson, Benjamin" userId="99163260-8570-4272-b6a0-76c2cc661959" providerId="ADAL" clId="{CD51D8F5-87DA-4C61-8BD8-768A3A7FDBC2}" dt="2023-05-17T05:09:48.474" v="4511" actId="478"/>
          <ac:cxnSpMkLst>
            <pc:docMk/>
            <pc:sldMk cId="4027909829" sldId="323"/>
            <ac:cxnSpMk id="46" creationId="{44DED7A4-08D7-D4E5-0DF2-8076932F940A}"/>
          </ac:cxnSpMkLst>
        </pc:cxnChg>
        <pc:cxnChg chg="add del mod">
          <ac:chgData name="Paulson, Benjamin" userId="99163260-8570-4272-b6a0-76c2cc661959" providerId="ADAL" clId="{CD51D8F5-87DA-4C61-8BD8-768A3A7FDBC2}" dt="2023-05-17T05:09:48.474" v="4511" actId="478"/>
          <ac:cxnSpMkLst>
            <pc:docMk/>
            <pc:sldMk cId="4027909829" sldId="323"/>
            <ac:cxnSpMk id="48" creationId="{E6B308C6-4249-1933-5838-F4E2C0D51D18}"/>
          </ac:cxnSpMkLst>
        </pc:cxnChg>
        <pc:cxnChg chg="add del mod">
          <ac:chgData name="Paulson, Benjamin" userId="99163260-8570-4272-b6a0-76c2cc661959" providerId="ADAL" clId="{CD51D8F5-87DA-4C61-8BD8-768A3A7FDBC2}" dt="2023-05-17T05:09:48.474" v="4511" actId="478"/>
          <ac:cxnSpMkLst>
            <pc:docMk/>
            <pc:sldMk cId="4027909829" sldId="323"/>
            <ac:cxnSpMk id="50" creationId="{11D74A3A-3547-C1A1-22F8-99672A731863}"/>
          </ac:cxnSpMkLst>
        </pc:cxnChg>
        <pc:cxnChg chg="add del mod">
          <ac:chgData name="Paulson, Benjamin" userId="99163260-8570-4272-b6a0-76c2cc661959" providerId="ADAL" clId="{CD51D8F5-87DA-4C61-8BD8-768A3A7FDBC2}" dt="2023-05-17T05:09:48.474" v="4511" actId="478"/>
          <ac:cxnSpMkLst>
            <pc:docMk/>
            <pc:sldMk cId="4027909829" sldId="323"/>
            <ac:cxnSpMk id="52" creationId="{AF485476-32AA-3419-BEFC-33E693136A38}"/>
          </ac:cxnSpMkLst>
        </pc:cxnChg>
        <pc:cxnChg chg="add del mod">
          <ac:chgData name="Paulson, Benjamin" userId="99163260-8570-4272-b6a0-76c2cc661959" providerId="ADAL" clId="{CD51D8F5-87DA-4C61-8BD8-768A3A7FDBC2}" dt="2023-05-17T05:09:48.474" v="4511" actId="478"/>
          <ac:cxnSpMkLst>
            <pc:docMk/>
            <pc:sldMk cId="4027909829" sldId="323"/>
            <ac:cxnSpMk id="55" creationId="{AEEFFBFA-8785-2E01-F7B9-E14CB50B5778}"/>
          </ac:cxnSpMkLst>
        </pc:cxnChg>
        <pc:cxnChg chg="add del mod">
          <ac:chgData name="Paulson, Benjamin" userId="99163260-8570-4272-b6a0-76c2cc661959" providerId="ADAL" clId="{CD51D8F5-87DA-4C61-8BD8-768A3A7FDBC2}" dt="2023-05-17T05:09:48.474" v="4511" actId="478"/>
          <ac:cxnSpMkLst>
            <pc:docMk/>
            <pc:sldMk cId="4027909829" sldId="323"/>
            <ac:cxnSpMk id="58" creationId="{DCCF71EF-363D-8FAF-EC36-4F9EE1275976}"/>
          </ac:cxnSpMkLst>
        </pc:cxnChg>
        <pc:cxnChg chg="add del mod">
          <ac:chgData name="Paulson, Benjamin" userId="99163260-8570-4272-b6a0-76c2cc661959" providerId="ADAL" clId="{CD51D8F5-87DA-4C61-8BD8-768A3A7FDBC2}" dt="2023-05-17T05:09:48.474" v="4511" actId="478"/>
          <ac:cxnSpMkLst>
            <pc:docMk/>
            <pc:sldMk cId="4027909829" sldId="323"/>
            <ac:cxnSpMk id="60" creationId="{2816372B-92D9-A7AE-3BEF-3C3EBD838AC9}"/>
          </ac:cxnSpMkLst>
        </pc:cxnChg>
        <pc:cxnChg chg="add del mod">
          <ac:chgData name="Paulson, Benjamin" userId="99163260-8570-4272-b6a0-76c2cc661959" providerId="ADAL" clId="{CD51D8F5-87DA-4C61-8BD8-768A3A7FDBC2}" dt="2023-05-17T05:09:48.474" v="4511" actId="478"/>
          <ac:cxnSpMkLst>
            <pc:docMk/>
            <pc:sldMk cId="4027909829" sldId="323"/>
            <ac:cxnSpMk id="62" creationId="{D099AC54-52A4-253D-231E-2140CC55A826}"/>
          </ac:cxnSpMkLst>
        </pc:cxnChg>
        <pc:cxnChg chg="add del mod">
          <ac:chgData name="Paulson, Benjamin" userId="99163260-8570-4272-b6a0-76c2cc661959" providerId="ADAL" clId="{CD51D8F5-87DA-4C61-8BD8-768A3A7FDBC2}" dt="2023-05-17T05:09:48.474" v="4511" actId="478"/>
          <ac:cxnSpMkLst>
            <pc:docMk/>
            <pc:sldMk cId="4027909829" sldId="323"/>
            <ac:cxnSpMk id="65" creationId="{456AA99A-0026-EAB7-A153-464E64E9BBF7}"/>
          </ac:cxnSpMkLst>
        </pc:cxnChg>
        <pc:cxnChg chg="add del mod">
          <ac:chgData name="Paulson, Benjamin" userId="99163260-8570-4272-b6a0-76c2cc661959" providerId="ADAL" clId="{CD51D8F5-87DA-4C61-8BD8-768A3A7FDBC2}" dt="2023-05-17T05:09:48.474" v="4511" actId="478"/>
          <ac:cxnSpMkLst>
            <pc:docMk/>
            <pc:sldMk cId="4027909829" sldId="323"/>
            <ac:cxnSpMk id="68" creationId="{37730736-0C21-11E5-7017-E62F999D06F5}"/>
          </ac:cxnSpMkLst>
        </pc:cxnChg>
        <pc:cxnChg chg="add del mod">
          <ac:chgData name="Paulson, Benjamin" userId="99163260-8570-4272-b6a0-76c2cc661959" providerId="ADAL" clId="{CD51D8F5-87DA-4C61-8BD8-768A3A7FDBC2}" dt="2023-05-17T05:09:48.474" v="4511" actId="478"/>
          <ac:cxnSpMkLst>
            <pc:docMk/>
            <pc:sldMk cId="4027909829" sldId="323"/>
            <ac:cxnSpMk id="71" creationId="{56924854-5ABD-C289-B16C-3FA8FA5959C8}"/>
          </ac:cxnSpMkLst>
        </pc:cxnChg>
        <pc:cxnChg chg="add del mod">
          <ac:chgData name="Paulson, Benjamin" userId="99163260-8570-4272-b6a0-76c2cc661959" providerId="ADAL" clId="{CD51D8F5-87DA-4C61-8BD8-768A3A7FDBC2}" dt="2023-05-17T05:09:48.474" v="4511" actId="478"/>
          <ac:cxnSpMkLst>
            <pc:docMk/>
            <pc:sldMk cId="4027909829" sldId="323"/>
            <ac:cxnSpMk id="73" creationId="{814A0D69-E1CA-4BC4-47C4-8B32E4722F78}"/>
          </ac:cxnSpMkLst>
        </pc:cxnChg>
        <pc:cxnChg chg="add del mod">
          <ac:chgData name="Paulson, Benjamin" userId="99163260-8570-4272-b6a0-76c2cc661959" providerId="ADAL" clId="{CD51D8F5-87DA-4C61-8BD8-768A3A7FDBC2}" dt="2023-05-17T05:09:48.474" v="4511" actId="478"/>
          <ac:cxnSpMkLst>
            <pc:docMk/>
            <pc:sldMk cId="4027909829" sldId="323"/>
            <ac:cxnSpMk id="75" creationId="{02C3AF33-1E3C-8AFD-888E-A1774E61B6A2}"/>
          </ac:cxnSpMkLst>
        </pc:cxnChg>
        <pc:cxnChg chg="add del mod">
          <ac:chgData name="Paulson, Benjamin" userId="99163260-8570-4272-b6a0-76c2cc661959" providerId="ADAL" clId="{CD51D8F5-87DA-4C61-8BD8-768A3A7FDBC2}" dt="2023-05-17T05:09:48.474" v="4511" actId="478"/>
          <ac:cxnSpMkLst>
            <pc:docMk/>
            <pc:sldMk cId="4027909829" sldId="323"/>
            <ac:cxnSpMk id="77" creationId="{2803F317-B2E8-1290-0D09-911DAF6FDE7F}"/>
          </ac:cxnSpMkLst>
        </pc:cxnChg>
        <pc:cxnChg chg="add del mod">
          <ac:chgData name="Paulson, Benjamin" userId="99163260-8570-4272-b6a0-76c2cc661959" providerId="ADAL" clId="{CD51D8F5-87DA-4C61-8BD8-768A3A7FDBC2}" dt="2023-05-17T05:09:48.474" v="4511" actId="478"/>
          <ac:cxnSpMkLst>
            <pc:docMk/>
            <pc:sldMk cId="4027909829" sldId="323"/>
            <ac:cxnSpMk id="79" creationId="{8ED0F230-7235-E76B-899F-C499EC915503}"/>
          </ac:cxnSpMkLst>
        </pc:cxnChg>
        <pc:cxnChg chg="add del mod">
          <ac:chgData name="Paulson, Benjamin" userId="99163260-8570-4272-b6a0-76c2cc661959" providerId="ADAL" clId="{CD51D8F5-87DA-4C61-8BD8-768A3A7FDBC2}" dt="2023-05-17T05:09:48.474" v="4511" actId="478"/>
          <ac:cxnSpMkLst>
            <pc:docMk/>
            <pc:sldMk cId="4027909829" sldId="323"/>
            <ac:cxnSpMk id="82" creationId="{8FEC36B0-86E2-D6C7-F95A-C219837161E1}"/>
          </ac:cxnSpMkLst>
        </pc:cxnChg>
        <pc:cxnChg chg="add del mod">
          <ac:chgData name="Paulson, Benjamin" userId="99163260-8570-4272-b6a0-76c2cc661959" providerId="ADAL" clId="{CD51D8F5-87DA-4C61-8BD8-768A3A7FDBC2}" dt="2023-05-17T05:09:48.474" v="4511" actId="478"/>
          <ac:cxnSpMkLst>
            <pc:docMk/>
            <pc:sldMk cId="4027909829" sldId="323"/>
            <ac:cxnSpMk id="84" creationId="{507ADBE6-B1FC-7C94-83C8-9C9FFCDF2EFB}"/>
          </ac:cxnSpMkLst>
        </pc:cxnChg>
        <pc:cxnChg chg="add del mod">
          <ac:chgData name="Paulson, Benjamin" userId="99163260-8570-4272-b6a0-76c2cc661959" providerId="ADAL" clId="{CD51D8F5-87DA-4C61-8BD8-768A3A7FDBC2}" dt="2023-05-17T05:09:48.474" v="4511" actId="478"/>
          <ac:cxnSpMkLst>
            <pc:docMk/>
            <pc:sldMk cId="4027909829" sldId="323"/>
            <ac:cxnSpMk id="86" creationId="{FB88C925-281B-EECE-3446-335A35DFB212}"/>
          </ac:cxnSpMkLst>
        </pc:cxnChg>
      </pc:sldChg>
      <pc:sldChg chg="addSp delSp modSp add mod modTransition">
        <pc:chgData name="Paulson, Benjamin" userId="99163260-8570-4272-b6a0-76c2cc661959" providerId="ADAL" clId="{CD51D8F5-87DA-4C61-8BD8-768A3A7FDBC2}" dt="2023-05-17T05:06:55.903" v="4421"/>
        <pc:sldMkLst>
          <pc:docMk/>
          <pc:sldMk cId="703455201" sldId="324"/>
        </pc:sldMkLst>
        <pc:spChg chg="add del mod">
          <ac:chgData name="Paulson, Benjamin" userId="99163260-8570-4272-b6a0-76c2cc661959" providerId="ADAL" clId="{CD51D8F5-87DA-4C61-8BD8-768A3A7FDBC2}" dt="2023-05-17T05:04:36.330" v="4364"/>
          <ac:spMkLst>
            <pc:docMk/>
            <pc:sldMk cId="703455201" sldId="324"/>
            <ac:spMk id="10" creationId="{25AC8C5B-E739-E44D-CB9D-C6C195472980}"/>
          </ac:spMkLst>
        </pc:spChg>
        <pc:spChg chg="add mod">
          <ac:chgData name="Paulson, Benjamin" userId="99163260-8570-4272-b6a0-76c2cc661959" providerId="ADAL" clId="{CD51D8F5-87DA-4C61-8BD8-768A3A7FDBC2}" dt="2023-05-17T05:06:37.881" v="4420" actId="14100"/>
          <ac:spMkLst>
            <pc:docMk/>
            <pc:sldMk cId="703455201" sldId="324"/>
            <ac:spMk id="14" creationId="{72A2F655-4689-E2C4-DF6F-38CAB9EF9195}"/>
          </ac:spMkLst>
        </pc:spChg>
        <pc:picChg chg="add mod">
          <ac:chgData name="Paulson, Benjamin" userId="99163260-8570-4272-b6a0-76c2cc661959" providerId="ADAL" clId="{CD51D8F5-87DA-4C61-8BD8-768A3A7FDBC2}" dt="2023-05-17T05:06:32.578" v="4414" actId="1076"/>
          <ac:picMkLst>
            <pc:docMk/>
            <pc:sldMk cId="703455201" sldId="324"/>
            <ac:picMk id="9" creationId="{F3AB9BD7-DD3F-8B4A-A828-7A07F8F241CE}"/>
          </ac:picMkLst>
        </pc:picChg>
      </pc:sldChg>
      <pc:sldChg chg="addSp modSp add mod modTransition modAnim">
        <pc:chgData name="Paulson, Benjamin" userId="99163260-8570-4272-b6a0-76c2cc661959" providerId="ADAL" clId="{CD51D8F5-87DA-4C61-8BD8-768A3A7FDBC2}" dt="2023-05-17T12:46:08.959" v="6496" actId="207"/>
        <pc:sldMkLst>
          <pc:docMk/>
          <pc:sldMk cId="2700108415" sldId="325"/>
        </pc:sldMkLst>
        <pc:spChg chg="add mod">
          <ac:chgData name="Paulson, Benjamin" userId="99163260-8570-4272-b6a0-76c2cc661959" providerId="ADAL" clId="{CD51D8F5-87DA-4C61-8BD8-768A3A7FDBC2}" dt="2023-05-17T12:45:45.897" v="6492" actId="1582"/>
          <ac:spMkLst>
            <pc:docMk/>
            <pc:sldMk cId="2700108415" sldId="325"/>
            <ac:spMk id="20" creationId="{6DB161CF-EC1E-74EE-D3A9-52CB2979D095}"/>
          </ac:spMkLst>
        </pc:spChg>
        <pc:spChg chg="add mod">
          <ac:chgData name="Paulson, Benjamin" userId="99163260-8570-4272-b6a0-76c2cc661959" providerId="ADAL" clId="{CD51D8F5-87DA-4C61-8BD8-768A3A7FDBC2}" dt="2023-05-17T12:46:08.959" v="6496" actId="207"/>
          <ac:spMkLst>
            <pc:docMk/>
            <pc:sldMk cId="2700108415" sldId="325"/>
            <ac:spMk id="27" creationId="{DD4345BA-440E-6855-8312-3F0BB0F1358D}"/>
          </ac:spMkLst>
        </pc:spChg>
        <pc:grpChg chg="mod">
          <ac:chgData name="Paulson, Benjamin" userId="99163260-8570-4272-b6a0-76c2cc661959" providerId="ADAL" clId="{CD51D8F5-87DA-4C61-8BD8-768A3A7FDBC2}" dt="2023-05-17T05:10:14.972" v="4520" actId="1076"/>
          <ac:grpSpMkLst>
            <pc:docMk/>
            <pc:sldMk cId="2700108415" sldId="325"/>
            <ac:grpSpMk id="7" creationId="{19B20C9C-5777-94AE-4D48-46E90BB0FA3B}"/>
          </ac:grpSpMkLst>
        </pc:grpChg>
        <pc:grpChg chg="mod">
          <ac:chgData name="Paulson, Benjamin" userId="99163260-8570-4272-b6a0-76c2cc661959" providerId="ADAL" clId="{CD51D8F5-87DA-4C61-8BD8-768A3A7FDBC2}" dt="2023-05-17T05:10:18.909" v="4521" actId="1076"/>
          <ac:grpSpMkLst>
            <pc:docMk/>
            <pc:sldMk cId="2700108415" sldId="325"/>
            <ac:grpSpMk id="42" creationId="{F3D67B09-F61A-BF63-147C-F599CF7435E0}"/>
          </ac:grpSpMkLst>
        </pc:grpChg>
      </pc:sldChg>
      <pc:sldChg chg="delSp modSp add del mod modTransition">
        <pc:chgData name="Paulson, Benjamin" userId="99163260-8570-4272-b6a0-76c2cc661959" providerId="ADAL" clId="{CD51D8F5-87DA-4C61-8BD8-768A3A7FDBC2}" dt="2023-05-17T05:12:28.111" v="4544" actId="47"/>
        <pc:sldMkLst>
          <pc:docMk/>
          <pc:sldMk cId="429346908" sldId="326"/>
        </pc:sldMkLst>
        <pc:spChg chg="del">
          <ac:chgData name="Paulson, Benjamin" userId="99163260-8570-4272-b6a0-76c2cc661959" providerId="ADAL" clId="{CD51D8F5-87DA-4C61-8BD8-768A3A7FDBC2}" dt="2023-05-17T05:11:51.673" v="4530" actId="478"/>
          <ac:spMkLst>
            <pc:docMk/>
            <pc:sldMk cId="429346908" sldId="326"/>
            <ac:spMk id="3" creationId="{06AFB8AA-3333-FEA1-D653-B0B357FFB190}"/>
          </ac:spMkLst>
        </pc:spChg>
        <pc:spChg chg="del">
          <ac:chgData name="Paulson, Benjamin" userId="99163260-8570-4272-b6a0-76c2cc661959" providerId="ADAL" clId="{CD51D8F5-87DA-4C61-8BD8-768A3A7FDBC2}" dt="2023-05-17T05:11:53.923" v="4531" actId="478"/>
          <ac:spMkLst>
            <pc:docMk/>
            <pc:sldMk cId="429346908" sldId="326"/>
            <ac:spMk id="10" creationId="{B0895B66-2C08-C9F1-EEE7-08BFB5588942}"/>
          </ac:spMkLst>
        </pc:spChg>
        <pc:spChg chg="del">
          <ac:chgData name="Paulson, Benjamin" userId="99163260-8570-4272-b6a0-76c2cc661959" providerId="ADAL" clId="{CD51D8F5-87DA-4C61-8BD8-768A3A7FDBC2}" dt="2023-05-17T05:11:53.923" v="4531" actId="478"/>
          <ac:spMkLst>
            <pc:docMk/>
            <pc:sldMk cId="429346908" sldId="326"/>
            <ac:spMk id="14" creationId="{03ADA3F4-239D-73C4-39A9-C69163819103}"/>
          </ac:spMkLst>
        </pc:spChg>
        <pc:spChg chg="del">
          <ac:chgData name="Paulson, Benjamin" userId="99163260-8570-4272-b6a0-76c2cc661959" providerId="ADAL" clId="{CD51D8F5-87DA-4C61-8BD8-768A3A7FDBC2}" dt="2023-05-17T05:11:53.923" v="4531" actId="478"/>
          <ac:spMkLst>
            <pc:docMk/>
            <pc:sldMk cId="429346908" sldId="326"/>
            <ac:spMk id="15" creationId="{E5409C84-F2C5-5234-4035-7BAFF4EF7BAA}"/>
          </ac:spMkLst>
        </pc:spChg>
        <pc:spChg chg="del">
          <ac:chgData name="Paulson, Benjamin" userId="99163260-8570-4272-b6a0-76c2cc661959" providerId="ADAL" clId="{CD51D8F5-87DA-4C61-8BD8-768A3A7FDBC2}" dt="2023-05-17T05:11:53.923" v="4531" actId="478"/>
          <ac:spMkLst>
            <pc:docMk/>
            <pc:sldMk cId="429346908" sldId="326"/>
            <ac:spMk id="16" creationId="{A46D8009-0EEF-3FA4-9F59-11FDF0CB7281}"/>
          </ac:spMkLst>
        </pc:spChg>
        <pc:spChg chg="del">
          <ac:chgData name="Paulson, Benjamin" userId="99163260-8570-4272-b6a0-76c2cc661959" providerId="ADAL" clId="{CD51D8F5-87DA-4C61-8BD8-768A3A7FDBC2}" dt="2023-05-17T05:11:53.923" v="4531" actId="478"/>
          <ac:spMkLst>
            <pc:docMk/>
            <pc:sldMk cId="429346908" sldId="326"/>
            <ac:spMk id="17" creationId="{0E06EBC0-08F7-3295-C47C-46793F8F1633}"/>
          </ac:spMkLst>
        </pc:spChg>
        <pc:spChg chg="del">
          <ac:chgData name="Paulson, Benjamin" userId="99163260-8570-4272-b6a0-76c2cc661959" providerId="ADAL" clId="{CD51D8F5-87DA-4C61-8BD8-768A3A7FDBC2}" dt="2023-05-17T05:11:55.925" v="4532" actId="478"/>
          <ac:spMkLst>
            <pc:docMk/>
            <pc:sldMk cId="429346908" sldId="326"/>
            <ac:spMk id="18" creationId="{01F50F0E-9E8C-2791-069F-1CCDDD5B490F}"/>
          </ac:spMkLst>
        </pc:spChg>
        <pc:spChg chg="del">
          <ac:chgData name="Paulson, Benjamin" userId="99163260-8570-4272-b6a0-76c2cc661959" providerId="ADAL" clId="{CD51D8F5-87DA-4C61-8BD8-768A3A7FDBC2}" dt="2023-05-17T05:11:53.923" v="4531" actId="478"/>
          <ac:spMkLst>
            <pc:docMk/>
            <pc:sldMk cId="429346908" sldId="326"/>
            <ac:spMk id="19" creationId="{6AC1C2B3-B472-2D15-0567-FF4C8BE7CB1A}"/>
          </ac:spMkLst>
        </pc:spChg>
        <pc:spChg chg="del">
          <ac:chgData name="Paulson, Benjamin" userId="99163260-8570-4272-b6a0-76c2cc661959" providerId="ADAL" clId="{CD51D8F5-87DA-4C61-8BD8-768A3A7FDBC2}" dt="2023-05-17T05:11:53.923" v="4531" actId="478"/>
          <ac:spMkLst>
            <pc:docMk/>
            <pc:sldMk cId="429346908" sldId="326"/>
            <ac:spMk id="21" creationId="{F6BEE25C-60D5-4EA0-5204-0FECC825B0D4}"/>
          </ac:spMkLst>
        </pc:spChg>
        <pc:spChg chg="del">
          <ac:chgData name="Paulson, Benjamin" userId="99163260-8570-4272-b6a0-76c2cc661959" providerId="ADAL" clId="{CD51D8F5-87DA-4C61-8BD8-768A3A7FDBC2}" dt="2023-05-17T05:11:53.923" v="4531" actId="478"/>
          <ac:spMkLst>
            <pc:docMk/>
            <pc:sldMk cId="429346908" sldId="326"/>
            <ac:spMk id="23" creationId="{19F3082E-1469-26C6-6D58-4BE0FC3ADDF6}"/>
          </ac:spMkLst>
        </pc:spChg>
        <pc:spChg chg="del">
          <ac:chgData name="Paulson, Benjamin" userId="99163260-8570-4272-b6a0-76c2cc661959" providerId="ADAL" clId="{CD51D8F5-87DA-4C61-8BD8-768A3A7FDBC2}" dt="2023-05-17T05:11:53.923" v="4531" actId="478"/>
          <ac:spMkLst>
            <pc:docMk/>
            <pc:sldMk cId="429346908" sldId="326"/>
            <ac:spMk id="24" creationId="{70DBBED3-ADCE-E4D6-D857-54832E564D53}"/>
          </ac:spMkLst>
        </pc:spChg>
        <pc:spChg chg="del">
          <ac:chgData name="Paulson, Benjamin" userId="99163260-8570-4272-b6a0-76c2cc661959" providerId="ADAL" clId="{CD51D8F5-87DA-4C61-8BD8-768A3A7FDBC2}" dt="2023-05-17T05:11:53.923" v="4531" actId="478"/>
          <ac:spMkLst>
            <pc:docMk/>
            <pc:sldMk cId="429346908" sldId="326"/>
            <ac:spMk id="25" creationId="{7C68D196-13B0-B48D-9DC2-1A85A204B7A9}"/>
          </ac:spMkLst>
        </pc:spChg>
        <pc:spChg chg="del">
          <ac:chgData name="Paulson, Benjamin" userId="99163260-8570-4272-b6a0-76c2cc661959" providerId="ADAL" clId="{CD51D8F5-87DA-4C61-8BD8-768A3A7FDBC2}" dt="2023-05-17T05:11:53.923" v="4531" actId="478"/>
          <ac:spMkLst>
            <pc:docMk/>
            <pc:sldMk cId="429346908" sldId="326"/>
            <ac:spMk id="26" creationId="{25C6F2AD-378B-6A02-4973-D7AFE4793425}"/>
          </ac:spMkLst>
        </pc:spChg>
        <pc:spChg chg="del">
          <ac:chgData name="Paulson, Benjamin" userId="99163260-8570-4272-b6a0-76c2cc661959" providerId="ADAL" clId="{CD51D8F5-87DA-4C61-8BD8-768A3A7FDBC2}" dt="2023-05-17T05:11:56.978" v="4534" actId="478"/>
          <ac:spMkLst>
            <pc:docMk/>
            <pc:sldMk cId="429346908" sldId="326"/>
            <ac:spMk id="88" creationId="{D9E8AB3B-34DD-9ECB-E263-30CA92EB0B9B}"/>
          </ac:spMkLst>
        </pc:spChg>
        <pc:spChg chg="del">
          <ac:chgData name="Paulson, Benjamin" userId="99163260-8570-4272-b6a0-76c2cc661959" providerId="ADAL" clId="{CD51D8F5-87DA-4C61-8BD8-768A3A7FDBC2}" dt="2023-05-17T05:11:57.410" v="4535" actId="478"/>
          <ac:spMkLst>
            <pc:docMk/>
            <pc:sldMk cId="429346908" sldId="326"/>
            <ac:spMk id="89" creationId="{BFC38F78-994E-CFEE-2DA3-6F902B08A99C}"/>
          </ac:spMkLst>
        </pc:spChg>
        <pc:spChg chg="del">
          <ac:chgData name="Paulson, Benjamin" userId="99163260-8570-4272-b6a0-76c2cc661959" providerId="ADAL" clId="{CD51D8F5-87DA-4C61-8BD8-768A3A7FDBC2}" dt="2023-05-17T05:11:57.736" v="4536" actId="478"/>
          <ac:spMkLst>
            <pc:docMk/>
            <pc:sldMk cId="429346908" sldId="326"/>
            <ac:spMk id="90" creationId="{2B5DB401-7872-01A4-1FF4-EBA58759BEBE}"/>
          </ac:spMkLst>
        </pc:spChg>
        <pc:spChg chg="del">
          <ac:chgData name="Paulson, Benjamin" userId="99163260-8570-4272-b6a0-76c2cc661959" providerId="ADAL" clId="{CD51D8F5-87DA-4C61-8BD8-768A3A7FDBC2}" dt="2023-05-17T05:11:58.174" v="4537" actId="478"/>
          <ac:spMkLst>
            <pc:docMk/>
            <pc:sldMk cId="429346908" sldId="326"/>
            <ac:spMk id="91" creationId="{6FE311D5-9E2D-B827-EB8D-72A5265670FE}"/>
          </ac:spMkLst>
        </pc:spChg>
        <pc:grpChg chg="mod">
          <ac:chgData name="Paulson, Benjamin" userId="99163260-8570-4272-b6a0-76c2cc661959" providerId="ADAL" clId="{CD51D8F5-87DA-4C61-8BD8-768A3A7FDBC2}" dt="2023-05-17T05:12:07.126" v="4538" actId="1076"/>
          <ac:grpSpMkLst>
            <pc:docMk/>
            <pc:sldMk cId="429346908" sldId="326"/>
            <ac:grpSpMk id="7" creationId="{19B20C9C-5777-94AE-4D48-46E90BB0FA3B}"/>
          </ac:grpSpMkLst>
        </pc:grpChg>
        <pc:picChg chg="del">
          <ac:chgData name="Paulson, Benjamin" userId="99163260-8570-4272-b6a0-76c2cc661959" providerId="ADAL" clId="{CD51D8F5-87DA-4C61-8BD8-768A3A7FDBC2}" dt="2023-05-17T05:11:56.298" v="4533" actId="478"/>
          <ac:picMkLst>
            <pc:docMk/>
            <pc:sldMk cId="429346908" sldId="326"/>
            <ac:picMk id="6146" creationId="{485BA2FE-B00F-3C73-F5DB-7772BC292749}"/>
          </ac:picMkLst>
        </pc:picChg>
        <pc:cxnChg chg="del mod">
          <ac:chgData name="Paulson, Benjamin" userId="99163260-8570-4272-b6a0-76c2cc661959" providerId="ADAL" clId="{CD51D8F5-87DA-4C61-8BD8-768A3A7FDBC2}" dt="2023-05-17T05:11:53.923" v="4531" actId="478"/>
          <ac:cxnSpMkLst>
            <pc:docMk/>
            <pc:sldMk cId="429346908" sldId="326"/>
            <ac:cxnSpMk id="28" creationId="{119B7E01-D247-6FCB-7091-3709E078BC59}"/>
          </ac:cxnSpMkLst>
        </pc:cxnChg>
        <pc:cxnChg chg="del mod">
          <ac:chgData name="Paulson, Benjamin" userId="99163260-8570-4272-b6a0-76c2cc661959" providerId="ADAL" clId="{CD51D8F5-87DA-4C61-8BD8-768A3A7FDBC2}" dt="2023-05-17T05:11:53.923" v="4531" actId="478"/>
          <ac:cxnSpMkLst>
            <pc:docMk/>
            <pc:sldMk cId="429346908" sldId="326"/>
            <ac:cxnSpMk id="30" creationId="{349F23F6-000A-6D2B-BFAC-728A93948366}"/>
          </ac:cxnSpMkLst>
        </pc:cxnChg>
        <pc:cxnChg chg="del mod">
          <ac:chgData name="Paulson, Benjamin" userId="99163260-8570-4272-b6a0-76c2cc661959" providerId="ADAL" clId="{CD51D8F5-87DA-4C61-8BD8-768A3A7FDBC2}" dt="2023-05-17T05:11:53.923" v="4531" actId="478"/>
          <ac:cxnSpMkLst>
            <pc:docMk/>
            <pc:sldMk cId="429346908" sldId="326"/>
            <ac:cxnSpMk id="31" creationId="{C978F10C-B11A-F1A3-CB4A-2E1710B78DEB}"/>
          </ac:cxnSpMkLst>
        </pc:cxnChg>
        <pc:cxnChg chg="del mod">
          <ac:chgData name="Paulson, Benjamin" userId="99163260-8570-4272-b6a0-76c2cc661959" providerId="ADAL" clId="{CD51D8F5-87DA-4C61-8BD8-768A3A7FDBC2}" dt="2023-05-17T05:11:53.923" v="4531" actId="478"/>
          <ac:cxnSpMkLst>
            <pc:docMk/>
            <pc:sldMk cId="429346908" sldId="326"/>
            <ac:cxnSpMk id="34" creationId="{24EBE22C-F014-D409-06C0-493B7521B077}"/>
          </ac:cxnSpMkLst>
        </pc:cxnChg>
        <pc:cxnChg chg="del mod">
          <ac:chgData name="Paulson, Benjamin" userId="99163260-8570-4272-b6a0-76c2cc661959" providerId="ADAL" clId="{CD51D8F5-87DA-4C61-8BD8-768A3A7FDBC2}" dt="2023-05-17T05:11:53.923" v="4531" actId="478"/>
          <ac:cxnSpMkLst>
            <pc:docMk/>
            <pc:sldMk cId="429346908" sldId="326"/>
            <ac:cxnSpMk id="36" creationId="{7307E997-1F46-A39F-2320-710455218871}"/>
          </ac:cxnSpMkLst>
        </pc:cxnChg>
        <pc:cxnChg chg="del mod">
          <ac:chgData name="Paulson, Benjamin" userId="99163260-8570-4272-b6a0-76c2cc661959" providerId="ADAL" clId="{CD51D8F5-87DA-4C61-8BD8-768A3A7FDBC2}" dt="2023-05-17T05:11:53.923" v="4531" actId="478"/>
          <ac:cxnSpMkLst>
            <pc:docMk/>
            <pc:sldMk cId="429346908" sldId="326"/>
            <ac:cxnSpMk id="38" creationId="{81B60AE1-E2D7-F475-93D0-200BA7270EC7}"/>
          </ac:cxnSpMkLst>
        </pc:cxnChg>
        <pc:cxnChg chg="del mod">
          <ac:chgData name="Paulson, Benjamin" userId="99163260-8570-4272-b6a0-76c2cc661959" providerId="ADAL" clId="{CD51D8F5-87DA-4C61-8BD8-768A3A7FDBC2}" dt="2023-05-17T05:11:53.923" v="4531" actId="478"/>
          <ac:cxnSpMkLst>
            <pc:docMk/>
            <pc:sldMk cId="429346908" sldId="326"/>
            <ac:cxnSpMk id="41" creationId="{F0135940-BEE7-A6A9-86E7-B4CA0BBD931E}"/>
          </ac:cxnSpMkLst>
        </pc:cxnChg>
        <pc:cxnChg chg="del">
          <ac:chgData name="Paulson, Benjamin" userId="99163260-8570-4272-b6a0-76c2cc661959" providerId="ADAL" clId="{CD51D8F5-87DA-4C61-8BD8-768A3A7FDBC2}" dt="2023-05-17T05:11:53.923" v="4531" actId="478"/>
          <ac:cxnSpMkLst>
            <pc:docMk/>
            <pc:sldMk cId="429346908" sldId="326"/>
            <ac:cxnSpMk id="46" creationId="{44DED7A4-08D7-D4E5-0DF2-8076932F940A}"/>
          </ac:cxnSpMkLst>
        </pc:cxnChg>
        <pc:cxnChg chg="del mod">
          <ac:chgData name="Paulson, Benjamin" userId="99163260-8570-4272-b6a0-76c2cc661959" providerId="ADAL" clId="{CD51D8F5-87DA-4C61-8BD8-768A3A7FDBC2}" dt="2023-05-17T05:11:53.923" v="4531" actId="478"/>
          <ac:cxnSpMkLst>
            <pc:docMk/>
            <pc:sldMk cId="429346908" sldId="326"/>
            <ac:cxnSpMk id="48" creationId="{E6B308C6-4249-1933-5838-F4E2C0D51D18}"/>
          </ac:cxnSpMkLst>
        </pc:cxnChg>
        <pc:cxnChg chg="del mod">
          <ac:chgData name="Paulson, Benjamin" userId="99163260-8570-4272-b6a0-76c2cc661959" providerId="ADAL" clId="{CD51D8F5-87DA-4C61-8BD8-768A3A7FDBC2}" dt="2023-05-17T05:11:53.923" v="4531" actId="478"/>
          <ac:cxnSpMkLst>
            <pc:docMk/>
            <pc:sldMk cId="429346908" sldId="326"/>
            <ac:cxnSpMk id="50" creationId="{11D74A3A-3547-C1A1-22F8-99672A731863}"/>
          </ac:cxnSpMkLst>
        </pc:cxnChg>
        <pc:cxnChg chg="del mod">
          <ac:chgData name="Paulson, Benjamin" userId="99163260-8570-4272-b6a0-76c2cc661959" providerId="ADAL" clId="{CD51D8F5-87DA-4C61-8BD8-768A3A7FDBC2}" dt="2023-05-17T05:11:53.923" v="4531" actId="478"/>
          <ac:cxnSpMkLst>
            <pc:docMk/>
            <pc:sldMk cId="429346908" sldId="326"/>
            <ac:cxnSpMk id="52" creationId="{AF485476-32AA-3419-BEFC-33E693136A38}"/>
          </ac:cxnSpMkLst>
        </pc:cxnChg>
        <pc:cxnChg chg="del mod">
          <ac:chgData name="Paulson, Benjamin" userId="99163260-8570-4272-b6a0-76c2cc661959" providerId="ADAL" clId="{CD51D8F5-87DA-4C61-8BD8-768A3A7FDBC2}" dt="2023-05-17T05:11:53.923" v="4531" actId="478"/>
          <ac:cxnSpMkLst>
            <pc:docMk/>
            <pc:sldMk cId="429346908" sldId="326"/>
            <ac:cxnSpMk id="55" creationId="{AEEFFBFA-8785-2E01-F7B9-E14CB50B5778}"/>
          </ac:cxnSpMkLst>
        </pc:cxnChg>
        <pc:cxnChg chg="del">
          <ac:chgData name="Paulson, Benjamin" userId="99163260-8570-4272-b6a0-76c2cc661959" providerId="ADAL" clId="{CD51D8F5-87DA-4C61-8BD8-768A3A7FDBC2}" dt="2023-05-17T05:11:53.923" v="4531" actId="478"/>
          <ac:cxnSpMkLst>
            <pc:docMk/>
            <pc:sldMk cId="429346908" sldId="326"/>
            <ac:cxnSpMk id="58" creationId="{DCCF71EF-363D-8FAF-EC36-4F9EE1275976}"/>
          </ac:cxnSpMkLst>
        </pc:cxnChg>
        <pc:cxnChg chg="del mod">
          <ac:chgData name="Paulson, Benjamin" userId="99163260-8570-4272-b6a0-76c2cc661959" providerId="ADAL" clId="{CD51D8F5-87DA-4C61-8BD8-768A3A7FDBC2}" dt="2023-05-17T05:11:53.923" v="4531" actId="478"/>
          <ac:cxnSpMkLst>
            <pc:docMk/>
            <pc:sldMk cId="429346908" sldId="326"/>
            <ac:cxnSpMk id="60" creationId="{2816372B-92D9-A7AE-3BEF-3C3EBD838AC9}"/>
          </ac:cxnSpMkLst>
        </pc:cxnChg>
        <pc:cxnChg chg="del mod">
          <ac:chgData name="Paulson, Benjamin" userId="99163260-8570-4272-b6a0-76c2cc661959" providerId="ADAL" clId="{CD51D8F5-87DA-4C61-8BD8-768A3A7FDBC2}" dt="2023-05-17T05:11:53.923" v="4531" actId="478"/>
          <ac:cxnSpMkLst>
            <pc:docMk/>
            <pc:sldMk cId="429346908" sldId="326"/>
            <ac:cxnSpMk id="62" creationId="{D099AC54-52A4-253D-231E-2140CC55A826}"/>
          </ac:cxnSpMkLst>
        </pc:cxnChg>
        <pc:cxnChg chg="del mod">
          <ac:chgData name="Paulson, Benjamin" userId="99163260-8570-4272-b6a0-76c2cc661959" providerId="ADAL" clId="{CD51D8F5-87DA-4C61-8BD8-768A3A7FDBC2}" dt="2023-05-17T05:11:53.923" v="4531" actId="478"/>
          <ac:cxnSpMkLst>
            <pc:docMk/>
            <pc:sldMk cId="429346908" sldId="326"/>
            <ac:cxnSpMk id="65" creationId="{456AA99A-0026-EAB7-A153-464E64E9BBF7}"/>
          </ac:cxnSpMkLst>
        </pc:cxnChg>
        <pc:cxnChg chg="del mod">
          <ac:chgData name="Paulson, Benjamin" userId="99163260-8570-4272-b6a0-76c2cc661959" providerId="ADAL" clId="{CD51D8F5-87DA-4C61-8BD8-768A3A7FDBC2}" dt="2023-05-17T05:11:53.923" v="4531" actId="478"/>
          <ac:cxnSpMkLst>
            <pc:docMk/>
            <pc:sldMk cId="429346908" sldId="326"/>
            <ac:cxnSpMk id="68" creationId="{37730736-0C21-11E5-7017-E62F999D06F5}"/>
          </ac:cxnSpMkLst>
        </pc:cxnChg>
        <pc:cxnChg chg="del mod">
          <ac:chgData name="Paulson, Benjamin" userId="99163260-8570-4272-b6a0-76c2cc661959" providerId="ADAL" clId="{CD51D8F5-87DA-4C61-8BD8-768A3A7FDBC2}" dt="2023-05-17T05:11:53.923" v="4531" actId="478"/>
          <ac:cxnSpMkLst>
            <pc:docMk/>
            <pc:sldMk cId="429346908" sldId="326"/>
            <ac:cxnSpMk id="71" creationId="{56924854-5ABD-C289-B16C-3FA8FA5959C8}"/>
          </ac:cxnSpMkLst>
        </pc:cxnChg>
        <pc:cxnChg chg="del">
          <ac:chgData name="Paulson, Benjamin" userId="99163260-8570-4272-b6a0-76c2cc661959" providerId="ADAL" clId="{CD51D8F5-87DA-4C61-8BD8-768A3A7FDBC2}" dt="2023-05-17T05:11:53.923" v="4531" actId="478"/>
          <ac:cxnSpMkLst>
            <pc:docMk/>
            <pc:sldMk cId="429346908" sldId="326"/>
            <ac:cxnSpMk id="73" creationId="{814A0D69-E1CA-4BC4-47C4-8B32E4722F78}"/>
          </ac:cxnSpMkLst>
        </pc:cxnChg>
        <pc:cxnChg chg="del mod">
          <ac:chgData name="Paulson, Benjamin" userId="99163260-8570-4272-b6a0-76c2cc661959" providerId="ADAL" clId="{CD51D8F5-87DA-4C61-8BD8-768A3A7FDBC2}" dt="2023-05-17T05:11:53.923" v="4531" actId="478"/>
          <ac:cxnSpMkLst>
            <pc:docMk/>
            <pc:sldMk cId="429346908" sldId="326"/>
            <ac:cxnSpMk id="75" creationId="{02C3AF33-1E3C-8AFD-888E-A1774E61B6A2}"/>
          </ac:cxnSpMkLst>
        </pc:cxnChg>
        <pc:cxnChg chg="del mod">
          <ac:chgData name="Paulson, Benjamin" userId="99163260-8570-4272-b6a0-76c2cc661959" providerId="ADAL" clId="{CD51D8F5-87DA-4C61-8BD8-768A3A7FDBC2}" dt="2023-05-17T05:11:53.923" v="4531" actId="478"/>
          <ac:cxnSpMkLst>
            <pc:docMk/>
            <pc:sldMk cId="429346908" sldId="326"/>
            <ac:cxnSpMk id="77" creationId="{2803F317-B2E8-1290-0D09-911DAF6FDE7F}"/>
          </ac:cxnSpMkLst>
        </pc:cxnChg>
        <pc:cxnChg chg="del mod">
          <ac:chgData name="Paulson, Benjamin" userId="99163260-8570-4272-b6a0-76c2cc661959" providerId="ADAL" clId="{CD51D8F5-87DA-4C61-8BD8-768A3A7FDBC2}" dt="2023-05-17T05:11:53.923" v="4531" actId="478"/>
          <ac:cxnSpMkLst>
            <pc:docMk/>
            <pc:sldMk cId="429346908" sldId="326"/>
            <ac:cxnSpMk id="79" creationId="{8ED0F230-7235-E76B-899F-C499EC915503}"/>
          </ac:cxnSpMkLst>
        </pc:cxnChg>
        <pc:cxnChg chg="del mod">
          <ac:chgData name="Paulson, Benjamin" userId="99163260-8570-4272-b6a0-76c2cc661959" providerId="ADAL" clId="{CD51D8F5-87DA-4C61-8BD8-768A3A7FDBC2}" dt="2023-05-17T05:11:53.923" v="4531" actId="478"/>
          <ac:cxnSpMkLst>
            <pc:docMk/>
            <pc:sldMk cId="429346908" sldId="326"/>
            <ac:cxnSpMk id="82" creationId="{8FEC36B0-86E2-D6C7-F95A-C219837161E1}"/>
          </ac:cxnSpMkLst>
        </pc:cxnChg>
        <pc:cxnChg chg="del mod">
          <ac:chgData name="Paulson, Benjamin" userId="99163260-8570-4272-b6a0-76c2cc661959" providerId="ADAL" clId="{CD51D8F5-87DA-4C61-8BD8-768A3A7FDBC2}" dt="2023-05-17T05:11:53.923" v="4531" actId="478"/>
          <ac:cxnSpMkLst>
            <pc:docMk/>
            <pc:sldMk cId="429346908" sldId="326"/>
            <ac:cxnSpMk id="84" creationId="{507ADBE6-B1FC-7C94-83C8-9C9FFCDF2EFB}"/>
          </ac:cxnSpMkLst>
        </pc:cxnChg>
        <pc:cxnChg chg="del mod">
          <ac:chgData name="Paulson, Benjamin" userId="99163260-8570-4272-b6a0-76c2cc661959" providerId="ADAL" clId="{CD51D8F5-87DA-4C61-8BD8-768A3A7FDBC2}" dt="2023-05-17T05:11:53.923" v="4531" actId="478"/>
          <ac:cxnSpMkLst>
            <pc:docMk/>
            <pc:sldMk cId="429346908" sldId="326"/>
            <ac:cxnSpMk id="86" creationId="{FB88C925-281B-EECE-3446-335A35DFB212}"/>
          </ac:cxnSpMkLst>
        </pc:cxnChg>
      </pc:sldChg>
      <pc:sldChg chg="addSp modSp add mod modTransition">
        <pc:chgData name="Paulson, Benjamin" userId="99163260-8570-4272-b6a0-76c2cc661959" providerId="ADAL" clId="{CD51D8F5-87DA-4C61-8BD8-768A3A7FDBC2}" dt="2023-05-17T05:17:36.830" v="4682" actId="167"/>
        <pc:sldMkLst>
          <pc:docMk/>
          <pc:sldMk cId="3462701117" sldId="327"/>
        </pc:sldMkLst>
        <pc:spChg chg="add mod ord">
          <ac:chgData name="Paulson, Benjamin" userId="99163260-8570-4272-b6a0-76c2cc661959" providerId="ADAL" clId="{CD51D8F5-87DA-4C61-8BD8-768A3A7FDBC2}" dt="2023-05-17T05:17:36.830" v="4682" actId="167"/>
          <ac:spMkLst>
            <pc:docMk/>
            <pc:sldMk cId="3462701117" sldId="327"/>
            <ac:spMk id="3" creationId="{AB182F30-8F03-13DD-E418-47A8375886E5}"/>
          </ac:spMkLst>
        </pc:spChg>
        <pc:grpChg chg="mod">
          <ac:chgData name="Paulson, Benjamin" userId="99163260-8570-4272-b6a0-76c2cc661959" providerId="ADAL" clId="{CD51D8F5-87DA-4C61-8BD8-768A3A7FDBC2}" dt="2023-05-17T05:12:22.567" v="4542" actId="1076"/>
          <ac:grpSpMkLst>
            <pc:docMk/>
            <pc:sldMk cId="3462701117" sldId="327"/>
            <ac:grpSpMk id="7" creationId="{19B20C9C-5777-94AE-4D48-46E90BB0FA3B}"/>
          </ac:grpSpMkLst>
        </pc:grpChg>
        <pc:grpChg chg="mod">
          <ac:chgData name="Paulson, Benjamin" userId="99163260-8570-4272-b6a0-76c2cc661959" providerId="ADAL" clId="{CD51D8F5-87DA-4C61-8BD8-768A3A7FDBC2}" dt="2023-05-17T05:12:26.049" v="4543" actId="1076"/>
          <ac:grpSpMkLst>
            <pc:docMk/>
            <pc:sldMk cId="3462701117" sldId="327"/>
            <ac:grpSpMk id="42" creationId="{F3D67B09-F61A-BF63-147C-F599CF7435E0}"/>
          </ac:grpSpMkLst>
        </pc:grpChg>
      </pc:sldChg>
      <pc:sldChg chg="addSp delSp modSp add mod delAnim modAnim">
        <pc:chgData name="Paulson, Benjamin" userId="99163260-8570-4272-b6a0-76c2cc661959" providerId="ADAL" clId="{CD51D8F5-87DA-4C61-8BD8-768A3A7FDBC2}" dt="2023-05-17T05:17:38.282" v="4683" actId="167"/>
        <pc:sldMkLst>
          <pc:docMk/>
          <pc:sldMk cId="1174342412" sldId="328"/>
        </pc:sldMkLst>
        <pc:spChg chg="add del mod">
          <ac:chgData name="Paulson, Benjamin" userId="99163260-8570-4272-b6a0-76c2cc661959" providerId="ADAL" clId="{CD51D8F5-87DA-4C61-8BD8-768A3A7FDBC2}" dt="2023-05-17T05:14:47.242" v="4619" actId="478"/>
          <ac:spMkLst>
            <pc:docMk/>
            <pc:sldMk cId="1174342412" sldId="328"/>
            <ac:spMk id="3" creationId="{B7B19EF0-06B7-0784-85AC-4E199D944676}"/>
          </ac:spMkLst>
        </pc:spChg>
        <pc:spChg chg="add mod ord">
          <ac:chgData name="Paulson, Benjamin" userId="99163260-8570-4272-b6a0-76c2cc661959" providerId="ADAL" clId="{CD51D8F5-87DA-4C61-8BD8-768A3A7FDBC2}" dt="2023-05-17T05:17:38.282" v="4683" actId="167"/>
          <ac:spMkLst>
            <pc:docMk/>
            <pc:sldMk cId="1174342412" sldId="328"/>
            <ac:spMk id="15" creationId="{93EF6E01-3336-2482-B915-D0F0594C5E91}"/>
          </ac:spMkLst>
        </pc:spChg>
        <pc:spChg chg="mod">
          <ac:chgData name="Paulson, Benjamin" userId="99163260-8570-4272-b6a0-76c2cc661959" providerId="ADAL" clId="{CD51D8F5-87DA-4C61-8BD8-768A3A7FDBC2}" dt="2023-05-17T05:13:00.127" v="4550" actId="208"/>
          <ac:spMkLst>
            <pc:docMk/>
            <pc:sldMk cId="1174342412" sldId="328"/>
            <ac:spMk id="43" creationId="{A4ABCCE0-041C-528D-43A7-77593A24E9D2}"/>
          </ac:spMkLst>
        </pc:spChg>
        <pc:spChg chg="mod">
          <ac:chgData name="Paulson, Benjamin" userId="99163260-8570-4272-b6a0-76c2cc661959" providerId="ADAL" clId="{CD51D8F5-87DA-4C61-8BD8-768A3A7FDBC2}" dt="2023-05-17T05:13:00.127" v="4550" actId="208"/>
          <ac:spMkLst>
            <pc:docMk/>
            <pc:sldMk cId="1174342412" sldId="328"/>
            <ac:spMk id="44" creationId="{C38DD581-C31F-39BE-42D5-05DA32803D0B}"/>
          </ac:spMkLst>
        </pc:spChg>
        <pc:grpChg chg="del">
          <ac:chgData name="Paulson, Benjamin" userId="99163260-8570-4272-b6a0-76c2cc661959" providerId="ADAL" clId="{CD51D8F5-87DA-4C61-8BD8-768A3A7FDBC2}" dt="2023-05-17T05:12:43.096" v="4547" actId="478"/>
          <ac:grpSpMkLst>
            <pc:docMk/>
            <pc:sldMk cId="1174342412" sldId="328"/>
            <ac:grpSpMk id="7" creationId="{19B20C9C-5777-94AE-4D48-46E90BB0FA3B}"/>
          </ac:grpSpMkLst>
        </pc:grpChg>
        <pc:grpChg chg="mod">
          <ac:chgData name="Paulson, Benjamin" userId="99163260-8570-4272-b6a0-76c2cc661959" providerId="ADAL" clId="{CD51D8F5-87DA-4C61-8BD8-768A3A7FDBC2}" dt="2023-05-17T05:13:11.303" v="4553" actId="1076"/>
          <ac:grpSpMkLst>
            <pc:docMk/>
            <pc:sldMk cId="1174342412" sldId="328"/>
            <ac:grpSpMk id="42" creationId="{F3D67B09-F61A-BF63-147C-F599CF7435E0}"/>
          </ac:grpSpMkLst>
        </pc:grpChg>
        <pc:cxnChg chg="add del mod">
          <ac:chgData name="Paulson, Benjamin" userId="99163260-8570-4272-b6a0-76c2cc661959" providerId="ADAL" clId="{CD51D8F5-87DA-4C61-8BD8-768A3A7FDBC2}" dt="2023-05-17T05:14:48.220" v="4620" actId="478"/>
          <ac:cxnSpMkLst>
            <pc:docMk/>
            <pc:sldMk cId="1174342412" sldId="328"/>
            <ac:cxnSpMk id="14" creationId="{C6A10F92-9881-2FD7-832C-62F74D777A5F}"/>
          </ac:cxnSpMkLst>
        </pc:cxnChg>
      </pc:sldChg>
      <pc:sldChg chg="addSp modSp add mod modTransition modAnim">
        <pc:chgData name="Paulson, Benjamin" userId="99163260-8570-4272-b6a0-76c2cc661959" providerId="ADAL" clId="{CD51D8F5-87DA-4C61-8BD8-768A3A7FDBC2}" dt="2023-05-17T05:17:41.411" v="4685" actId="167"/>
        <pc:sldMkLst>
          <pc:docMk/>
          <pc:sldMk cId="2574002156" sldId="329"/>
        </pc:sldMkLst>
        <pc:spChg chg="mod">
          <ac:chgData name="Paulson, Benjamin" userId="99163260-8570-4272-b6a0-76c2cc661959" providerId="ADAL" clId="{CD51D8F5-87DA-4C61-8BD8-768A3A7FDBC2}" dt="2023-05-17T05:16:01.397" v="4670" actId="1076"/>
          <ac:spMkLst>
            <pc:docMk/>
            <pc:sldMk cId="2574002156" sldId="329"/>
            <ac:spMk id="3" creationId="{B7B19EF0-06B7-0784-85AC-4E199D944676}"/>
          </ac:spMkLst>
        </pc:spChg>
        <pc:spChg chg="add mod ord">
          <ac:chgData name="Paulson, Benjamin" userId="99163260-8570-4272-b6a0-76c2cc661959" providerId="ADAL" clId="{CD51D8F5-87DA-4C61-8BD8-768A3A7FDBC2}" dt="2023-05-17T05:17:41.411" v="4685" actId="167"/>
          <ac:spMkLst>
            <pc:docMk/>
            <pc:sldMk cId="2574002156" sldId="329"/>
            <ac:spMk id="7" creationId="{DD7AFE3C-6BBF-2AD7-9AF0-04FB83473F51}"/>
          </ac:spMkLst>
        </pc:spChg>
      </pc:sldChg>
      <pc:sldChg chg="addSp modSp add mod modTransition modAnim">
        <pc:chgData name="Paulson, Benjamin" userId="99163260-8570-4272-b6a0-76c2cc661959" providerId="ADAL" clId="{CD51D8F5-87DA-4C61-8BD8-768A3A7FDBC2}" dt="2023-05-17T05:28:13.218" v="4835" actId="1076"/>
        <pc:sldMkLst>
          <pc:docMk/>
          <pc:sldMk cId="730315367" sldId="330"/>
        </pc:sldMkLst>
        <pc:spChg chg="mod">
          <ac:chgData name="Paulson, Benjamin" userId="99163260-8570-4272-b6a0-76c2cc661959" providerId="ADAL" clId="{CD51D8F5-87DA-4C61-8BD8-768A3A7FDBC2}" dt="2023-05-17T05:15:46.535" v="4664" actId="1076"/>
          <ac:spMkLst>
            <pc:docMk/>
            <pc:sldMk cId="730315367" sldId="330"/>
            <ac:spMk id="3" creationId="{B7B19EF0-06B7-0784-85AC-4E199D944676}"/>
          </ac:spMkLst>
        </pc:spChg>
        <pc:spChg chg="add mod">
          <ac:chgData name="Paulson, Benjamin" userId="99163260-8570-4272-b6a0-76c2cc661959" providerId="ADAL" clId="{CD51D8F5-87DA-4C61-8BD8-768A3A7FDBC2}" dt="2023-05-17T05:15:36.228" v="4659" actId="208"/>
          <ac:spMkLst>
            <pc:docMk/>
            <pc:sldMk cId="730315367" sldId="330"/>
            <ac:spMk id="15" creationId="{500852F1-FE47-F30C-77BC-3B48F53EFDBF}"/>
          </ac:spMkLst>
        </pc:spChg>
        <pc:spChg chg="add mod ord">
          <ac:chgData name="Paulson, Benjamin" userId="99163260-8570-4272-b6a0-76c2cc661959" providerId="ADAL" clId="{CD51D8F5-87DA-4C61-8BD8-768A3A7FDBC2}" dt="2023-05-17T05:17:43.861" v="4687" actId="167"/>
          <ac:spMkLst>
            <pc:docMk/>
            <pc:sldMk cId="730315367" sldId="330"/>
            <ac:spMk id="17" creationId="{84133CA8-7566-49F8-7300-0C52FB11AD71}"/>
          </ac:spMkLst>
        </pc:spChg>
        <pc:spChg chg="add mod">
          <ac:chgData name="Paulson, Benjamin" userId="99163260-8570-4272-b6a0-76c2cc661959" providerId="ADAL" clId="{CD51D8F5-87DA-4C61-8BD8-768A3A7FDBC2}" dt="2023-05-17T05:28:13.218" v="4835" actId="1076"/>
          <ac:spMkLst>
            <pc:docMk/>
            <pc:sldMk cId="730315367" sldId="330"/>
            <ac:spMk id="18" creationId="{D61B7628-1E1D-7D6F-7901-5263C0C6BC30}"/>
          </ac:spMkLst>
        </pc:spChg>
        <pc:cxnChg chg="mod">
          <ac:chgData name="Paulson, Benjamin" userId="99163260-8570-4272-b6a0-76c2cc661959" providerId="ADAL" clId="{CD51D8F5-87DA-4C61-8BD8-768A3A7FDBC2}" dt="2023-05-17T05:15:40.644" v="4660" actId="14100"/>
          <ac:cxnSpMkLst>
            <pc:docMk/>
            <pc:sldMk cId="730315367" sldId="330"/>
            <ac:cxnSpMk id="14" creationId="{C6A10F92-9881-2FD7-832C-62F74D777A5F}"/>
          </ac:cxnSpMkLst>
        </pc:cxnChg>
      </pc:sldChg>
      <pc:sldChg chg="addSp delSp modSp add mod modTransition">
        <pc:chgData name="Paulson, Benjamin" userId="99163260-8570-4272-b6a0-76c2cc661959" providerId="ADAL" clId="{CD51D8F5-87DA-4C61-8BD8-768A3A7FDBC2}" dt="2023-05-17T05:18:56.884" v="4721" actId="207"/>
        <pc:sldMkLst>
          <pc:docMk/>
          <pc:sldMk cId="2364148417" sldId="331"/>
        </pc:sldMkLst>
        <pc:spChg chg="del">
          <ac:chgData name="Paulson, Benjamin" userId="99163260-8570-4272-b6a0-76c2cc661959" providerId="ADAL" clId="{CD51D8F5-87DA-4C61-8BD8-768A3A7FDBC2}" dt="2023-05-17T05:16:35.537" v="4675" actId="478"/>
          <ac:spMkLst>
            <pc:docMk/>
            <pc:sldMk cId="2364148417" sldId="331"/>
            <ac:spMk id="3" creationId="{B7B19EF0-06B7-0784-85AC-4E199D944676}"/>
          </ac:spMkLst>
        </pc:spChg>
        <pc:spChg chg="mod">
          <ac:chgData name="Paulson, Benjamin" userId="99163260-8570-4272-b6a0-76c2cc661959" providerId="ADAL" clId="{CD51D8F5-87DA-4C61-8BD8-768A3A7FDBC2}" dt="2023-05-17T05:16:53.849" v="4678" actId="1076"/>
          <ac:spMkLst>
            <pc:docMk/>
            <pc:sldMk cId="2364148417" sldId="331"/>
            <ac:spMk id="5" creationId="{9C7D1369-8151-7CF8-341B-B59501550AC1}"/>
          </ac:spMkLst>
        </pc:spChg>
        <pc:spChg chg="mod">
          <ac:chgData name="Paulson, Benjamin" userId="99163260-8570-4272-b6a0-76c2cc661959" providerId="ADAL" clId="{CD51D8F5-87DA-4C61-8BD8-768A3A7FDBC2}" dt="2023-05-17T05:16:53.849" v="4678" actId="1076"/>
          <ac:spMkLst>
            <pc:docMk/>
            <pc:sldMk cId="2364148417" sldId="331"/>
            <ac:spMk id="6" creationId="{039BA90F-AD75-1054-6965-DDB01563EF94}"/>
          </ac:spMkLst>
        </pc:spChg>
        <pc:spChg chg="add mod ord">
          <ac:chgData name="Paulson, Benjamin" userId="99163260-8570-4272-b6a0-76c2cc661959" providerId="ADAL" clId="{CD51D8F5-87DA-4C61-8BD8-768A3A7FDBC2}" dt="2023-05-17T05:17:47.210" v="4689" actId="167"/>
          <ac:spMkLst>
            <pc:docMk/>
            <pc:sldMk cId="2364148417" sldId="331"/>
            <ac:spMk id="7" creationId="{398BBADB-1F6B-EEC2-0926-5BA73BCAF0F3}"/>
          </ac:spMkLst>
        </pc:spChg>
        <pc:spChg chg="add mod">
          <ac:chgData name="Paulson, Benjamin" userId="99163260-8570-4272-b6a0-76c2cc661959" providerId="ADAL" clId="{CD51D8F5-87DA-4C61-8BD8-768A3A7FDBC2}" dt="2023-05-17T05:18:56.884" v="4721" actId="207"/>
          <ac:spMkLst>
            <pc:docMk/>
            <pc:sldMk cId="2364148417" sldId="331"/>
            <ac:spMk id="8" creationId="{8831FF96-2014-8A5A-113F-6864E10C17BB}"/>
          </ac:spMkLst>
        </pc:spChg>
        <pc:spChg chg="mod">
          <ac:chgData name="Paulson, Benjamin" userId="99163260-8570-4272-b6a0-76c2cc661959" providerId="ADAL" clId="{CD51D8F5-87DA-4C61-8BD8-768A3A7FDBC2}" dt="2023-05-17T05:16:53.849" v="4678" actId="1076"/>
          <ac:spMkLst>
            <pc:docMk/>
            <pc:sldMk cId="2364148417" sldId="331"/>
            <ac:spMk id="11" creationId="{635EF1C0-C518-D7D3-B6E8-48F25A39F18C}"/>
          </ac:spMkLst>
        </pc:spChg>
        <pc:spChg chg="mod">
          <ac:chgData name="Paulson, Benjamin" userId="99163260-8570-4272-b6a0-76c2cc661959" providerId="ADAL" clId="{CD51D8F5-87DA-4C61-8BD8-768A3A7FDBC2}" dt="2023-05-17T05:16:53.849" v="4678" actId="1076"/>
          <ac:spMkLst>
            <pc:docMk/>
            <pc:sldMk cId="2364148417" sldId="331"/>
            <ac:spMk id="12" creationId="{D5BDBCA8-AA69-4654-0FC6-26A21A1D3461}"/>
          </ac:spMkLst>
        </pc:spChg>
        <pc:spChg chg="mod">
          <ac:chgData name="Paulson, Benjamin" userId="99163260-8570-4272-b6a0-76c2cc661959" providerId="ADAL" clId="{CD51D8F5-87DA-4C61-8BD8-768A3A7FDBC2}" dt="2023-05-17T05:16:53.849" v="4678" actId="1076"/>
          <ac:spMkLst>
            <pc:docMk/>
            <pc:sldMk cId="2364148417" sldId="331"/>
            <ac:spMk id="13" creationId="{597B0FBB-DAB7-2D26-FE44-E9A96EDABDEA}"/>
          </ac:spMkLst>
        </pc:spChg>
        <pc:spChg chg="del">
          <ac:chgData name="Paulson, Benjamin" userId="99163260-8570-4272-b6a0-76c2cc661959" providerId="ADAL" clId="{CD51D8F5-87DA-4C61-8BD8-768A3A7FDBC2}" dt="2023-05-17T05:16:36.769" v="4677" actId="478"/>
          <ac:spMkLst>
            <pc:docMk/>
            <pc:sldMk cId="2364148417" sldId="331"/>
            <ac:spMk id="15" creationId="{500852F1-FE47-F30C-77BC-3B48F53EFDBF}"/>
          </ac:spMkLst>
        </pc:spChg>
        <pc:spChg chg="mod">
          <ac:chgData name="Paulson, Benjamin" userId="99163260-8570-4272-b6a0-76c2cc661959" providerId="ADAL" clId="{CD51D8F5-87DA-4C61-8BD8-768A3A7FDBC2}" dt="2023-05-17T05:16:53.849" v="4678" actId="1076"/>
          <ac:spMkLst>
            <pc:docMk/>
            <pc:sldMk cId="2364148417" sldId="331"/>
            <ac:spMk id="22" creationId="{7732C1B4-D46D-B22A-9092-D9179DFF9BC9}"/>
          </ac:spMkLst>
        </pc:spChg>
        <pc:spChg chg="mod">
          <ac:chgData name="Paulson, Benjamin" userId="99163260-8570-4272-b6a0-76c2cc661959" providerId="ADAL" clId="{CD51D8F5-87DA-4C61-8BD8-768A3A7FDBC2}" dt="2023-05-17T05:16:53.849" v="4678" actId="1076"/>
          <ac:spMkLst>
            <pc:docMk/>
            <pc:sldMk cId="2364148417" sldId="331"/>
            <ac:spMk id="43" creationId="{A4ABCCE0-041C-528D-43A7-77593A24E9D2}"/>
          </ac:spMkLst>
        </pc:spChg>
        <pc:spChg chg="mod">
          <ac:chgData name="Paulson, Benjamin" userId="99163260-8570-4272-b6a0-76c2cc661959" providerId="ADAL" clId="{CD51D8F5-87DA-4C61-8BD8-768A3A7FDBC2}" dt="2023-05-17T05:16:53.849" v="4678" actId="1076"/>
          <ac:spMkLst>
            <pc:docMk/>
            <pc:sldMk cId="2364148417" sldId="331"/>
            <ac:spMk id="44" creationId="{C38DD581-C31F-39BE-42D5-05DA32803D0B}"/>
          </ac:spMkLst>
        </pc:spChg>
        <pc:grpChg chg="mod">
          <ac:chgData name="Paulson, Benjamin" userId="99163260-8570-4272-b6a0-76c2cc661959" providerId="ADAL" clId="{CD51D8F5-87DA-4C61-8BD8-768A3A7FDBC2}" dt="2023-05-17T05:16:53.849" v="4678" actId="1076"/>
          <ac:grpSpMkLst>
            <pc:docMk/>
            <pc:sldMk cId="2364148417" sldId="331"/>
            <ac:grpSpMk id="42" creationId="{F3D67B09-F61A-BF63-147C-F599CF7435E0}"/>
          </ac:grpSpMkLst>
        </pc:grpChg>
        <pc:picChg chg="mod">
          <ac:chgData name="Paulson, Benjamin" userId="99163260-8570-4272-b6a0-76c2cc661959" providerId="ADAL" clId="{CD51D8F5-87DA-4C61-8BD8-768A3A7FDBC2}" dt="2023-05-17T05:16:53.849" v="4678" actId="1076"/>
          <ac:picMkLst>
            <pc:docMk/>
            <pc:sldMk cId="2364148417" sldId="331"/>
            <ac:picMk id="4" creationId="{5C8D81F9-0737-9809-D05C-19FD60662885}"/>
          </ac:picMkLst>
        </pc:picChg>
        <pc:picChg chg="add mod">
          <ac:chgData name="Paulson, Benjamin" userId="99163260-8570-4272-b6a0-76c2cc661959" providerId="ADAL" clId="{CD51D8F5-87DA-4C61-8BD8-768A3A7FDBC2}" dt="2023-05-17T05:18:51.954" v="4719" actId="1076"/>
          <ac:picMkLst>
            <pc:docMk/>
            <pc:sldMk cId="2364148417" sldId="331"/>
            <ac:picMk id="7170" creationId="{070782A0-E006-3AE0-3DEC-2BB6C5D98D19}"/>
          </ac:picMkLst>
        </pc:picChg>
        <pc:cxnChg chg="del">
          <ac:chgData name="Paulson, Benjamin" userId="99163260-8570-4272-b6a0-76c2cc661959" providerId="ADAL" clId="{CD51D8F5-87DA-4C61-8BD8-768A3A7FDBC2}" dt="2023-05-17T05:16:36.129" v="4676" actId="478"/>
          <ac:cxnSpMkLst>
            <pc:docMk/>
            <pc:sldMk cId="2364148417" sldId="331"/>
            <ac:cxnSpMk id="14" creationId="{C6A10F92-9881-2FD7-832C-62F74D777A5F}"/>
          </ac:cxnSpMkLst>
        </pc:cxnChg>
      </pc:sldChg>
      <pc:sldChg chg="addSp delSp modSp add mod">
        <pc:chgData name="Paulson, Benjamin" userId="99163260-8570-4272-b6a0-76c2cc661959" providerId="ADAL" clId="{CD51D8F5-87DA-4C61-8BD8-768A3A7FDBC2}" dt="2023-05-17T06:15:09.785" v="5331" actId="167"/>
        <pc:sldMkLst>
          <pc:docMk/>
          <pc:sldMk cId="549980911" sldId="332"/>
        </pc:sldMkLst>
        <pc:spChg chg="add del mod">
          <ac:chgData name="Paulson, Benjamin" userId="99163260-8570-4272-b6a0-76c2cc661959" providerId="ADAL" clId="{CD51D8F5-87DA-4C61-8BD8-768A3A7FDBC2}" dt="2023-05-17T05:29:49.924" v="4840" actId="478"/>
          <ac:spMkLst>
            <pc:docMk/>
            <pc:sldMk cId="549980911" sldId="332"/>
            <ac:spMk id="3" creationId="{7DD70BE8-C11A-7B12-3773-DBA4E20BEF53}"/>
          </ac:spMkLst>
        </pc:spChg>
        <pc:spChg chg="mod">
          <ac:chgData name="Paulson, Benjamin" userId="99163260-8570-4272-b6a0-76c2cc661959" providerId="ADAL" clId="{CD51D8F5-87DA-4C61-8BD8-768A3A7FDBC2}" dt="2023-05-17T05:19:32.440" v="4732" actId="1038"/>
          <ac:spMkLst>
            <pc:docMk/>
            <pc:sldMk cId="549980911" sldId="332"/>
            <ac:spMk id="5" creationId="{9C7D1369-8151-7CF8-341B-B59501550AC1}"/>
          </ac:spMkLst>
        </pc:spChg>
        <pc:spChg chg="mod">
          <ac:chgData name="Paulson, Benjamin" userId="99163260-8570-4272-b6a0-76c2cc661959" providerId="ADAL" clId="{CD51D8F5-87DA-4C61-8BD8-768A3A7FDBC2}" dt="2023-05-17T05:19:32.440" v="4732" actId="1038"/>
          <ac:spMkLst>
            <pc:docMk/>
            <pc:sldMk cId="549980911" sldId="332"/>
            <ac:spMk id="6" creationId="{039BA90F-AD75-1054-6965-DDB01563EF94}"/>
          </ac:spMkLst>
        </pc:spChg>
        <pc:spChg chg="del">
          <ac:chgData name="Paulson, Benjamin" userId="99163260-8570-4272-b6a0-76c2cc661959" providerId="ADAL" clId="{CD51D8F5-87DA-4C61-8BD8-768A3A7FDBC2}" dt="2023-05-17T05:19:03.862" v="4724" actId="478"/>
          <ac:spMkLst>
            <pc:docMk/>
            <pc:sldMk cId="549980911" sldId="332"/>
            <ac:spMk id="7" creationId="{398BBADB-1F6B-EEC2-0926-5BA73BCAF0F3}"/>
          </ac:spMkLst>
        </pc:spChg>
        <pc:spChg chg="del">
          <ac:chgData name="Paulson, Benjamin" userId="99163260-8570-4272-b6a0-76c2cc661959" providerId="ADAL" clId="{CD51D8F5-87DA-4C61-8BD8-768A3A7FDBC2}" dt="2023-05-17T05:19:02.820" v="4723" actId="478"/>
          <ac:spMkLst>
            <pc:docMk/>
            <pc:sldMk cId="549980911" sldId="332"/>
            <ac:spMk id="8" creationId="{8831FF96-2014-8A5A-113F-6864E10C17BB}"/>
          </ac:spMkLst>
        </pc:spChg>
        <pc:spChg chg="add del mod">
          <ac:chgData name="Paulson, Benjamin" userId="99163260-8570-4272-b6a0-76c2cc661959" providerId="ADAL" clId="{CD51D8F5-87DA-4C61-8BD8-768A3A7FDBC2}" dt="2023-05-17T05:29:48.189" v="4837" actId="478"/>
          <ac:spMkLst>
            <pc:docMk/>
            <pc:sldMk cId="549980911" sldId="332"/>
            <ac:spMk id="9" creationId="{963E7041-2310-2E4C-3C16-DF69C3377E7F}"/>
          </ac:spMkLst>
        </pc:spChg>
        <pc:spChg chg="add mod">
          <ac:chgData name="Paulson, Benjamin" userId="99163260-8570-4272-b6a0-76c2cc661959" providerId="ADAL" clId="{CD51D8F5-87DA-4C61-8BD8-768A3A7FDBC2}" dt="2023-05-17T05:25:00.193" v="4773" actId="1035"/>
          <ac:spMkLst>
            <pc:docMk/>
            <pc:sldMk cId="549980911" sldId="332"/>
            <ac:spMk id="10" creationId="{B5965EEC-3C04-1E80-D3F5-0ED4BE3C5586}"/>
          </ac:spMkLst>
        </pc:spChg>
        <pc:spChg chg="mod">
          <ac:chgData name="Paulson, Benjamin" userId="99163260-8570-4272-b6a0-76c2cc661959" providerId="ADAL" clId="{CD51D8F5-87DA-4C61-8BD8-768A3A7FDBC2}" dt="2023-05-17T05:19:32.440" v="4732" actId="1038"/>
          <ac:spMkLst>
            <pc:docMk/>
            <pc:sldMk cId="549980911" sldId="332"/>
            <ac:spMk id="11" creationId="{635EF1C0-C518-D7D3-B6E8-48F25A39F18C}"/>
          </ac:spMkLst>
        </pc:spChg>
        <pc:spChg chg="mod">
          <ac:chgData name="Paulson, Benjamin" userId="99163260-8570-4272-b6a0-76c2cc661959" providerId="ADAL" clId="{CD51D8F5-87DA-4C61-8BD8-768A3A7FDBC2}" dt="2023-05-17T05:19:32.440" v="4732" actId="1038"/>
          <ac:spMkLst>
            <pc:docMk/>
            <pc:sldMk cId="549980911" sldId="332"/>
            <ac:spMk id="12" creationId="{D5BDBCA8-AA69-4654-0FC6-26A21A1D3461}"/>
          </ac:spMkLst>
        </pc:spChg>
        <pc:spChg chg="mod">
          <ac:chgData name="Paulson, Benjamin" userId="99163260-8570-4272-b6a0-76c2cc661959" providerId="ADAL" clId="{CD51D8F5-87DA-4C61-8BD8-768A3A7FDBC2}" dt="2023-05-17T05:19:32.440" v="4732" actId="1038"/>
          <ac:spMkLst>
            <pc:docMk/>
            <pc:sldMk cId="549980911" sldId="332"/>
            <ac:spMk id="13" creationId="{597B0FBB-DAB7-2D26-FE44-E9A96EDABDEA}"/>
          </ac:spMkLst>
        </pc:spChg>
        <pc:spChg chg="add del mod">
          <ac:chgData name="Paulson, Benjamin" userId="99163260-8570-4272-b6a0-76c2cc661959" providerId="ADAL" clId="{CD51D8F5-87DA-4C61-8BD8-768A3A7FDBC2}" dt="2023-05-17T05:29:49.064" v="4838" actId="478"/>
          <ac:spMkLst>
            <pc:docMk/>
            <pc:sldMk cId="549980911" sldId="332"/>
            <ac:spMk id="14" creationId="{BA923187-63E8-BFDE-2DD7-E510CB64EAC9}"/>
          </ac:spMkLst>
        </pc:spChg>
        <pc:spChg chg="add del mod">
          <ac:chgData name="Paulson, Benjamin" userId="99163260-8570-4272-b6a0-76c2cc661959" providerId="ADAL" clId="{CD51D8F5-87DA-4C61-8BD8-768A3A7FDBC2}" dt="2023-05-17T05:29:49.360" v="4839" actId="478"/>
          <ac:spMkLst>
            <pc:docMk/>
            <pc:sldMk cId="549980911" sldId="332"/>
            <ac:spMk id="15" creationId="{14F8CAC3-7B6C-A079-1EDD-60B3763B9E09}"/>
          </ac:spMkLst>
        </pc:spChg>
        <pc:spChg chg="add mod ord">
          <ac:chgData name="Paulson, Benjamin" userId="99163260-8570-4272-b6a0-76c2cc661959" providerId="ADAL" clId="{CD51D8F5-87DA-4C61-8BD8-768A3A7FDBC2}" dt="2023-05-17T06:15:09.785" v="5331" actId="167"/>
          <ac:spMkLst>
            <pc:docMk/>
            <pc:sldMk cId="549980911" sldId="332"/>
            <ac:spMk id="16" creationId="{EE92BC42-37F5-7FA4-52A0-4089932465EC}"/>
          </ac:spMkLst>
        </pc:spChg>
        <pc:spChg chg="mod">
          <ac:chgData name="Paulson, Benjamin" userId="99163260-8570-4272-b6a0-76c2cc661959" providerId="ADAL" clId="{CD51D8F5-87DA-4C61-8BD8-768A3A7FDBC2}" dt="2023-05-17T05:19:32.440" v="4732" actId="1038"/>
          <ac:spMkLst>
            <pc:docMk/>
            <pc:sldMk cId="549980911" sldId="332"/>
            <ac:spMk id="22" creationId="{7732C1B4-D46D-B22A-9092-D9179DFF9BC9}"/>
          </ac:spMkLst>
        </pc:spChg>
        <pc:spChg chg="mod">
          <ac:chgData name="Paulson, Benjamin" userId="99163260-8570-4272-b6a0-76c2cc661959" providerId="ADAL" clId="{CD51D8F5-87DA-4C61-8BD8-768A3A7FDBC2}" dt="2023-05-17T05:19:32.440" v="4732" actId="1038"/>
          <ac:spMkLst>
            <pc:docMk/>
            <pc:sldMk cId="549980911" sldId="332"/>
            <ac:spMk id="43" creationId="{A4ABCCE0-041C-528D-43A7-77593A24E9D2}"/>
          </ac:spMkLst>
        </pc:spChg>
        <pc:spChg chg="mod">
          <ac:chgData name="Paulson, Benjamin" userId="99163260-8570-4272-b6a0-76c2cc661959" providerId="ADAL" clId="{CD51D8F5-87DA-4C61-8BD8-768A3A7FDBC2}" dt="2023-05-17T05:19:32.440" v="4732" actId="1038"/>
          <ac:spMkLst>
            <pc:docMk/>
            <pc:sldMk cId="549980911" sldId="332"/>
            <ac:spMk id="44" creationId="{C38DD581-C31F-39BE-42D5-05DA32803D0B}"/>
          </ac:spMkLst>
        </pc:spChg>
        <pc:grpChg chg="mod">
          <ac:chgData name="Paulson, Benjamin" userId="99163260-8570-4272-b6a0-76c2cc661959" providerId="ADAL" clId="{CD51D8F5-87DA-4C61-8BD8-768A3A7FDBC2}" dt="2023-05-17T05:19:32.440" v="4732" actId="1038"/>
          <ac:grpSpMkLst>
            <pc:docMk/>
            <pc:sldMk cId="549980911" sldId="332"/>
            <ac:grpSpMk id="42" creationId="{F3D67B09-F61A-BF63-147C-F599CF7435E0}"/>
          </ac:grpSpMkLst>
        </pc:grpChg>
        <pc:picChg chg="mod">
          <ac:chgData name="Paulson, Benjamin" userId="99163260-8570-4272-b6a0-76c2cc661959" providerId="ADAL" clId="{CD51D8F5-87DA-4C61-8BD8-768A3A7FDBC2}" dt="2023-05-17T05:19:32.440" v="4732" actId="1038"/>
          <ac:picMkLst>
            <pc:docMk/>
            <pc:sldMk cId="549980911" sldId="332"/>
            <ac:picMk id="4" creationId="{5C8D81F9-0737-9809-D05C-19FD60662885}"/>
          </ac:picMkLst>
        </pc:picChg>
        <pc:picChg chg="del">
          <ac:chgData name="Paulson, Benjamin" userId="99163260-8570-4272-b6a0-76c2cc661959" providerId="ADAL" clId="{CD51D8F5-87DA-4C61-8BD8-768A3A7FDBC2}" dt="2023-05-17T05:19:04.752" v="4725" actId="478"/>
          <ac:picMkLst>
            <pc:docMk/>
            <pc:sldMk cId="549980911" sldId="332"/>
            <ac:picMk id="7170" creationId="{070782A0-E006-3AE0-3DEC-2BB6C5D98D19}"/>
          </ac:picMkLst>
        </pc:picChg>
      </pc:sldChg>
      <pc:sldChg chg="addSp modSp add mod">
        <pc:chgData name="Paulson, Benjamin" userId="99163260-8570-4272-b6a0-76c2cc661959" providerId="ADAL" clId="{CD51D8F5-87DA-4C61-8BD8-768A3A7FDBC2}" dt="2023-05-17T06:15:18.707" v="5335" actId="167"/>
        <pc:sldMkLst>
          <pc:docMk/>
          <pc:sldMk cId="1237332560" sldId="333"/>
        </pc:sldMkLst>
        <pc:spChg chg="add mod">
          <ac:chgData name="Paulson, Benjamin" userId="99163260-8570-4272-b6a0-76c2cc661959" providerId="ADAL" clId="{CD51D8F5-87DA-4C61-8BD8-768A3A7FDBC2}" dt="2023-05-17T05:25:25.580" v="4799" actId="1076"/>
          <ac:spMkLst>
            <pc:docMk/>
            <pc:sldMk cId="1237332560" sldId="333"/>
            <ac:spMk id="7" creationId="{13F1B238-EAF2-0417-86BC-20B682E89BC7}"/>
          </ac:spMkLst>
        </pc:spChg>
        <pc:spChg chg="add mod">
          <ac:chgData name="Paulson, Benjamin" userId="99163260-8570-4272-b6a0-76c2cc661959" providerId="ADAL" clId="{CD51D8F5-87DA-4C61-8BD8-768A3A7FDBC2}" dt="2023-05-17T05:32:21.862" v="4927" actId="14100"/>
          <ac:spMkLst>
            <pc:docMk/>
            <pc:sldMk cId="1237332560" sldId="333"/>
            <ac:spMk id="8" creationId="{8713A9B2-8E0C-31B9-5202-8FA75B9B74D7}"/>
          </ac:spMkLst>
        </pc:spChg>
        <pc:spChg chg="add mod">
          <ac:chgData name="Paulson, Benjamin" userId="99163260-8570-4272-b6a0-76c2cc661959" providerId="ADAL" clId="{CD51D8F5-87DA-4C61-8BD8-768A3A7FDBC2}" dt="2023-05-17T05:33:42.970" v="4973" actId="20577"/>
          <ac:spMkLst>
            <pc:docMk/>
            <pc:sldMk cId="1237332560" sldId="333"/>
            <ac:spMk id="14" creationId="{BE408C82-C1F3-521D-090D-847F4BB60BF8}"/>
          </ac:spMkLst>
        </pc:spChg>
        <pc:spChg chg="add mod">
          <ac:chgData name="Paulson, Benjamin" userId="99163260-8570-4272-b6a0-76c2cc661959" providerId="ADAL" clId="{CD51D8F5-87DA-4C61-8BD8-768A3A7FDBC2}" dt="2023-05-17T05:33:52.456" v="4987" actId="20577"/>
          <ac:spMkLst>
            <pc:docMk/>
            <pc:sldMk cId="1237332560" sldId="333"/>
            <ac:spMk id="15" creationId="{85D064FE-2663-604B-211B-2C7917908884}"/>
          </ac:spMkLst>
        </pc:spChg>
        <pc:spChg chg="add mod ord">
          <ac:chgData name="Paulson, Benjamin" userId="99163260-8570-4272-b6a0-76c2cc661959" providerId="ADAL" clId="{CD51D8F5-87DA-4C61-8BD8-768A3A7FDBC2}" dt="2023-05-17T06:15:18.707" v="5335" actId="167"/>
          <ac:spMkLst>
            <pc:docMk/>
            <pc:sldMk cId="1237332560" sldId="333"/>
            <ac:spMk id="16" creationId="{3114DEFB-878C-2788-D5C3-6AB179D01AE7}"/>
          </ac:spMkLst>
        </pc:spChg>
      </pc:sldChg>
      <pc:sldChg chg="addSp modSp add mod modTransition">
        <pc:chgData name="Paulson, Benjamin" userId="99163260-8570-4272-b6a0-76c2cc661959" providerId="ADAL" clId="{CD51D8F5-87DA-4C61-8BD8-768A3A7FDBC2}" dt="2023-05-17T06:15:13.151" v="5333" actId="167"/>
        <pc:sldMkLst>
          <pc:docMk/>
          <pc:sldMk cId="2479261172" sldId="334"/>
        </pc:sldMkLst>
        <pc:spChg chg="mod">
          <ac:chgData name="Paulson, Benjamin" userId="99163260-8570-4272-b6a0-76c2cc661959" providerId="ADAL" clId="{CD51D8F5-87DA-4C61-8BD8-768A3A7FDBC2}" dt="2023-05-17T05:29:55.580" v="4842" actId="1038"/>
          <ac:spMkLst>
            <pc:docMk/>
            <pc:sldMk cId="2479261172" sldId="334"/>
            <ac:spMk id="15" creationId="{14F8CAC3-7B6C-A079-1EDD-60B3763B9E09}"/>
          </ac:spMkLst>
        </pc:spChg>
        <pc:spChg chg="add mod">
          <ac:chgData name="Paulson, Benjamin" userId="99163260-8570-4272-b6a0-76c2cc661959" providerId="ADAL" clId="{CD51D8F5-87DA-4C61-8BD8-768A3A7FDBC2}" dt="2023-05-17T05:31:14.830" v="4900" actId="1076"/>
          <ac:spMkLst>
            <pc:docMk/>
            <pc:sldMk cId="2479261172" sldId="334"/>
            <ac:spMk id="16" creationId="{274242B8-5A0D-B124-3048-83B6C146B70E}"/>
          </ac:spMkLst>
        </pc:spChg>
        <pc:spChg chg="add mod">
          <ac:chgData name="Paulson, Benjamin" userId="99163260-8570-4272-b6a0-76c2cc661959" providerId="ADAL" clId="{CD51D8F5-87DA-4C61-8BD8-768A3A7FDBC2}" dt="2023-05-17T05:31:50.415" v="4924" actId="207"/>
          <ac:spMkLst>
            <pc:docMk/>
            <pc:sldMk cId="2479261172" sldId="334"/>
            <ac:spMk id="19" creationId="{53EE0344-8FC3-A415-AC11-288FE3DABA73}"/>
          </ac:spMkLst>
        </pc:spChg>
        <pc:spChg chg="add mod ord">
          <ac:chgData name="Paulson, Benjamin" userId="99163260-8570-4272-b6a0-76c2cc661959" providerId="ADAL" clId="{CD51D8F5-87DA-4C61-8BD8-768A3A7FDBC2}" dt="2023-05-17T06:15:13.151" v="5333" actId="167"/>
          <ac:spMkLst>
            <pc:docMk/>
            <pc:sldMk cId="2479261172" sldId="334"/>
            <ac:spMk id="20" creationId="{FF780653-389B-27BC-B22D-1D5EB8585D6C}"/>
          </ac:spMkLst>
        </pc:spChg>
        <pc:cxnChg chg="add mod">
          <ac:chgData name="Paulson, Benjamin" userId="99163260-8570-4272-b6a0-76c2cc661959" providerId="ADAL" clId="{CD51D8F5-87DA-4C61-8BD8-768A3A7FDBC2}" dt="2023-05-17T05:30:42.315" v="4846" actId="1582"/>
          <ac:cxnSpMkLst>
            <pc:docMk/>
            <pc:sldMk cId="2479261172" sldId="334"/>
            <ac:cxnSpMk id="8" creationId="{AE27B993-1601-1BAB-F1E0-CAA446AF7F65}"/>
          </ac:cxnSpMkLst>
        </pc:cxnChg>
        <pc:cxnChg chg="add mod">
          <ac:chgData name="Paulson, Benjamin" userId="99163260-8570-4272-b6a0-76c2cc661959" providerId="ADAL" clId="{CD51D8F5-87DA-4C61-8BD8-768A3A7FDBC2}" dt="2023-05-17T05:31:30.508" v="4905" actId="208"/>
          <ac:cxnSpMkLst>
            <pc:docMk/>
            <pc:sldMk cId="2479261172" sldId="334"/>
            <ac:cxnSpMk id="17" creationId="{36356525-6151-9FC3-8A42-8DA51070E5B0}"/>
          </ac:cxnSpMkLst>
        </pc:cxnChg>
      </pc:sldChg>
      <pc:sldChg chg="addSp delSp modSp add mod">
        <pc:chgData name="Paulson, Benjamin" userId="99163260-8570-4272-b6a0-76c2cc661959" providerId="ADAL" clId="{CD51D8F5-87DA-4C61-8BD8-768A3A7FDBC2}" dt="2023-05-17T06:15:23.620" v="5337" actId="167"/>
        <pc:sldMkLst>
          <pc:docMk/>
          <pc:sldMk cId="1986695489" sldId="335"/>
        </pc:sldMkLst>
        <pc:spChg chg="del">
          <ac:chgData name="Paulson, Benjamin" userId="99163260-8570-4272-b6a0-76c2cc661959" providerId="ADAL" clId="{CD51D8F5-87DA-4C61-8BD8-768A3A7FDBC2}" dt="2023-05-17T05:34:11.347" v="4989" actId="478"/>
          <ac:spMkLst>
            <pc:docMk/>
            <pc:sldMk cId="1986695489" sldId="335"/>
            <ac:spMk id="3" creationId="{7DD70BE8-C11A-7B12-3773-DBA4E20BEF53}"/>
          </ac:spMkLst>
        </pc:spChg>
        <pc:spChg chg="del">
          <ac:chgData name="Paulson, Benjamin" userId="99163260-8570-4272-b6a0-76c2cc661959" providerId="ADAL" clId="{CD51D8F5-87DA-4C61-8BD8-768A3A7FDBC2}" dt="2023-05-17T05:40:15.767" v="5062" actId="478"/>
          <ac:spMkLst>
            <pc:docMk/>
            <pc:sldMk cId="1986695489" sldId="335"/>
            <ac:spMk id="7" creationId="{13F1B238-EAF2-0417-86BC-20B682E89BC7}"/>
          </ac:spMkLst>
        </pc:spChg>
        <pc:spChg chg="mod">
          <ac:chgData name="Paulson, Benjamin" userId="99163260-8570-4272-b6a0-76c2cc661959" providerId="ADAL" clId="{CD51D8F5-87DA-4C61-8BD8-768A3A7FDBC2}" dt="2023-05-17T05:39:26.879" v="5037" actId="1076"/>
          <ac:spMkLst>
            <pc:docMk/>
            <pc:sldMk cId="1986695489" sldId="335"/>
            <ac:spMk id="8" creationId="{8713A9B2-8E0C-31B9-5202-8FA75B9B74D7}"/>
          </ac:spMkLst>
        </pc:spChg>
        <pc:spChg chg="mod">
          <ac:chgData name="Paulson, Benjamin" userId="99163260-8570-4272-b6a0-76c2cc661959" providerId="ADAL" clId="{CD51D8F5-87DA-4C61-8BD8-768A3A7FDBC2}" dt="2023-05-17T05:34:29.843" v="4996" actId="1037"/>
          <ac:spMkLst>
            <pc:docMk/>
            <pc:sldMk cId="1986695489" sldId="335"/>
            <ac:spMk id="11" creationId="{635EF1C0-C518-D7D3-B6E8-48F25A39F18C}"/>
          </ac:spMkLst>
        </pc:spChg>
        <pc:spChg chg="mod">
          <ac:chgData name="Paulson, Benjamin" userId="99163260-8570-4272-b6a0-76c2cc661959" providerId="ADAL" clId="{CD51D8F5-87DA-4C61-8BD8-768A3A7FDBC2}" dt="2023-05-17T05:35:23.744" v="5001" actId="208"/>
          <ac:spMkLst>
            <pc:docMk/>
            <pc:sldMk cId="1986695489" sldId="335"/>
            <ac:spMk id="12" creationId="{D5BDBCA8-AA69-4654-0FC6-26A21A1D3461}"/>
          </ac:spMkLst>
        </pc:spChg>
        <pc:spChg chg="mod">
          <ac:chgData name="Paulson, Benjamin" userId="99163260-8570-4272-b6a0-76c2cc661959" providerId="ADAL" clId="{CD51D8F5-87DA-4C61-8BD8-768A3A7FDBC2}" dt="2023-05-17T05:35:29.436" v="5003" actId="208"/>
          <ac:spMkLst>
            <pc:docMk/>
            <pc:sldMk cId="1986695489" sldId="335"/>
            <ac:spMk id="13" creationId="{597B0FBB-DAB7-2D26-FE44-E9A96EDABDEA}"/>
          </ac:spMkLst>
        </pc:spChg>
        <pc:spChg chg="del">
          <ac:chgData name="Paulson, Benjamin" userId="99163260-8570-4272-b6a0-76c2cc661959" providerId="ADAL" clId="{CD51D8F5-87DA-4C61-8BD8-768A3A7FDBC2}" dt="2023-05-17T05:39:11.113" v="5030" actId="478"/>
          <ac:spMkLst>
            <pc:docMk/>
            <pc:sldMk cId="1986695489" sldId="335"/>
            <ac:spMk id="14" creationId="{BE408C82-C1F3-521D-090D-847F4BB60BF8}"/>
          </ac:spMkLst>
        </pc:spChg>
        <pc:spChg chg="del">
          <ac:chgData name="Paulson, Benjamin" userId="99163260-8570-4272-b6a0-76c2cc661959" providerId="ADAL" clId="{CD51D8F5-87DA-4C61-8BD8-768A3A7FDBC2}" dt="2023-05-17T05:39:12.098" v="5031" actId="478"/>
          <ac:spMkLst>
            <pc:docMk/>
            <pc:sldMk cId="1986695489" sldId="335"/>
            <ac:spMk id="15" creationId="{85D064FE-2663-604B-211B-2C7917908884}"/>
          </ac:spMkLst>
        </pc:spChg>
        <pc:spChg chg="add del mod">
          <ac:chgData name="Paulson, Benjamin" userId="99163260-8570-4272-b6a0-76c2cc661959" providerId="ADAL" clId="{CD51D8F5-87DA-4C61-8BD8-768A3A7FDBC2}" dt="2023-05-17T05:36:47.798" v="5007" actId="478"/>
          <ac:spMkLst>
            <pc:docMk/>
            <pc:sldMk cId="1986695489" sldId="335"/>
            <ac:spMk id="16" creationId="{559B8C7D-C1C0-1105-66A0-6B2E05D62B42}"/>
          </ac:spMkLst>
        </pc:spChg>
        <pc:spChg chg="add del mod">
          <ac:chgData name="Paulson, Benjamin" userId="99163260-8570-4272-b6a0-76c2cc661959" providerId="ADAL" clId="{CD51D8F5-87DA-4C61-8BD8-768A3A7FDBC2}" dt="2023-05-17T05:36:48.365" v="5008" actId="478"/>
          <ac:spMkLst>
            <pc:docMk/>
            <pc:sldMk cId="1986695489" sldId="335"/>
            <ac:spMk id="17" creationId="{0AF13C71-2879-3E6F-D2CD-1F37B1CA2261}"/>
          </ac:spMkLst>
        </pc:spChg>
        <pc:spChg chg="add del mod">
          <ac:chgData name="Paulson, Benjamin" userId="99163260-8570-4272-b6a0-76c2cc661959" providerId="ADAL" clId="{CD51D8F5-87DA-4C61-8BD8-768A3A7FDBC2}" dt="2023-05-17T05:36:48.615" v="5009" actId="478"/>
          <ac:spMkLst>
            <pc:docMk/>
            <pc:sldMk cId="1986695489" sldId="335"/>
            <ac:spMk id="18" creationId="{5F3C20B1-FA91-4AE8-FFE9-D948823B459A}"/>
          </ac:spMkLst>
        </pc:spChg>
        <pc:spChg chg="add mod">
          <ac:chgData name="Paulson, Benjamin" userId="99163260-8570-4272-b6a0-76c2cc661959" providerId="ADAL" clId="{CD51D8F5-87DA-4C61-8BD8-768A3A7FDBC2}" dt="2023-05-17T05:35:33.485" v="5004" actId="1076"/>
          <ac:spMkLst>
            <pc:docMk/>
            <pc:sldMk cId="1986695489" sldId="335"/>
            <ac:spMk id="19" creationId="{8FB7661F-A1FA-702E-650A-23DFDCDF23A5}"/>
          </ac:spMkLst>
        </pc:spChg>
        <pc:spChg chg="add mod">
          <ac:chgData name="Paulson, Benjamin" userId="99163260-8570-4272-b6a0-76c2cc661959" providerId="ADAL" clId="{CD51D8F5-87DA-4C61-8BD8-768A3A7FDBC2}" dt="2023-05-17T05:36:44.173" v="5005" actId="1076"/>
          <ac:spMkLst>
            <pc:docMk/>
            <pc:sldMk cId="1986695489" sldId="335"/>
            <ac:spMk id="20" creationId="{8117A63F-92D7-11B7-3CDC-05BE7A1ED184}"/>
          </ac:spMkLst>
        </pc:spChg>
        <pc:spChg chg="add mod">
          <ac:chgData name="Paulson, Benjamin" userId="99163260-8570-4272-b6a0-76c2cc661959" providerId="ADAL" clId="{CD51D8F5-87DA-4C61-8BD8-768A3A7FDBC2}" dt="2023-05-17T05:36:46.922" v="5006" actId="1076"/>
          <ac:spMkLst>
            <pc:docMk/>
            <pc:sldMk cId="1986695489" sldId="335"/>
            <ac:spMk id="21" creationId="{F9D4B4D2-DB09-BA54-C8CF-8C407C180FCB}"/>
          </ac:spMkLst>
        </pc:spChg>
        <pc:spChg chg="mod">
          <ac:chgData name="Paulson, Benjamin" userId="99163260-8570-4272-b6a0-76c2cc661959" providerId="ADAL" clId="{CD51D8F5-87DA-4C61-8BD8-768A3A7FDBC2}" dt="2023-05-17T05:39:17.137" v="5032"/>
          <ac:spMkLst>
            <pc:docMk/>
            <pc:sldMk cId="1986695489" sldId="335"/>
            <ac:spMk id="24" creationId="{2AA8B983-2A3D-C825-6DD5-F3CE4D4AC1D1}"/>
          </ac:spMkLst>
        </pc:spChg>
        <pc:spChg chg="mod">
          <ac:chgData name="Paulson, Benjamin" userId="99163260-8570-4272-b6a0-76c2cc661959" providerId="ADAL" clId="{CD51D8F5-87DA-4C61-8BD8-768A3A7FDBC2}" dt="2023-05-17T05:39:17.137" v="5032"/>
          <ac:spMkLst>
            <pc:docMk/>
            <pc:sldMk cId="1986695489" sldId="335"/>
            <ac:spMk id="25" creationId="{580429B2-3A33-19EA-9B42-7120094CA5A5}"/>
          </ac:spMkLst>
        </pc:spChg>
        <pc:spChg chg="add mod ord">
          <ac:chgData name="Paulson, Benjamin" userId="99163260-8570-4272-b6a0-76c2cc661959" providerId="ADAL" clId="{CD51D8F5-87DA-4C61-8BD8-768A3A7FDBC2}" dt="2023-05-17T05:40:48.349" v="5071" actId="164"/>
          <ac:spMkLst>
            <pc:docMk/>
            <pc:sldMk cId="1986695489" sldId="335"/>
            <ac:spMk id="26" creationId="{2F78D617-9BA0-E29F-10F4-A02D27BE4DCD}"/>
          </ac:spMkLst>
        </pc:spChg>
        <pc:spChg chg="add del mod">
          <ac:chgData name="Paulson, Benjamin" userId="99163260-8570-4272-b6a0-76c2cc661959" providerId="ADAL" clId="{CD51D8F5-87DA-4C61-8BD8-768A3A7FDBC2}" dt="2023-05-17T05:39:43.126" v="5046" actId="478"/>
          <ac:spMkLst>
            <pc:docMk/>
            <pc:sldMk cId="1986695489" sldId="335"/>
            <ac:spMk id="27" creationId="{A840E68F-4AC4-7FE4-4032-3CB9D58C20BB}"/>
          </ac:spMkLst>
        </pc:spChg>
        <pc:spChg chg="add mod">
          <ac:chgData name="Paulson, Benjamin" userId="99163260-8570-4272-b6a0-76c2cc661959" providerId="ADAL" clId="{CD51D8F5-87DA-4C61-8BD8-768A3A7FDBC2}" dt="2023-05-17T05:40:06.416" v="5053" actId="13822"/>
          <ac:spMkLst>
            <pc:docMk/>
            <pc:sldMk cId="1986695489" sldId="335"/>
            <ac:spMk id="28" creationId="{70FE3B2B-BBCA-A63B-1665-4748AA540B0C}"/>
          </ac:spMkLst>
        </pc:spChg>
        <pc:spChg chg="add mod ord">
          <ac:chgData name="Paulson, Benjamin" userId="99163260-8570-4272-b6a0-76c2cc661959" providerId="ADAL" clId="{CD51D8F5-87DA-4C61-8BD8-768A3A7FDBC2}" dt="2023-05-17T06:15:23.620" v="5337" actId="167"/>
          <ac:spMkLst>
            <pc:docMk/>
            <pc:sldMk cId="1986695489" sldId="335"/>
            <ac:spMk id="30" creationId="{C322D94E-C651-8C83-9135-7C30977021E1}"/>
          </ac:spMkLst>
        </pc:spChg>
        <pc:grpChg chg="add mod">
          <ac:chgData name="Paulson, Benjamin" userId="99163260-8570-4272-b6a0-76c2cc661959" providerId="ADAL" clId="{CD51D8F5-87DA-4C61-8BD8-768A3A7FDBC2}" dt="2023-05-17T05:40:48.349" v="5071" actId="164"/>
          <ac:grpSpMkLst>
            <pc:docMk/>
            <pc:sldMk cId="1986695489" sldId="335"/>
            <ac:grpSpMk id="23" creationId="{686B0061-06B1-1405-349C-039816D93425}"/>
          </ac:grpSpMkLst>
        </pc:grpChg>
        <pc:grpChg chg="add mod">
          <ac:chgData name="Paulson, Benjamin" userId="99163260-8570-4272-b6a0-76c2cc661959" providerId="ADAL" clId="{CD51D8F5-87DA-4C61-8BD8-768A3A7FDBC2}" dt="2023-05-17T05:40:48.349" v="5071" actId="164"/>
          <ac:grpSpMkLst>
            <pc:docMk/>
            <pc:sldMk cId="1986695489" sldId="335"/>
            <ac:grpSpMk id="29" creationId="{9DF969A2-9034-589E-3424-1FEC1B4832C4}"/>
          </ac:grpSpMkLst>
        </pc:grpChg>
      </pc:sldChg>
      <pc:sldChg chg="addSp delSp modSp add del mod modAnim">
        <pc:chgData name="Paulson, Benjamin" userId="99163260-8570-4272-b6a0-76c2cc661959" providerId="ADAL" clId="{CD51D8F5-87DA-4C61-8BD8-768A3A7FDBC2}" dt="2023-05-17T05:40:32.069" v="5063" actId="47"/>
        <pc:sldMkLst>
          <pc:docMk/>
          <pc:sldMk cId="1144095201" sldId="336"/>
        </pc:sldMkLst>
        <pc:spChg chg="del">
          <ac:chgData name="Paulson, Benjamin" userId="99163260-8570-4272-b6a0-76c2cc661959" providerId="ADAL" clId="{CD51D8F5-87DA-4C61-8BD8-768A3A7FDBC2}" dt="2023-05-17T05:37:54.594" v="5012" actId="478"/>
          <ac:spMkLst>
            <pc:docMk/>
            <pc:sldMk cId="1144095201" sldId="336"/>
            <ac:spMk id="7" creationId="{13F1B238-EAF2-0417-86BC-20B682E89BC7}"/>
          </ac:spMkLst>
        </pc:spChg>
        <pc:spChg chg="del">
          <ac:chgData name="Paulson, Benjamin" userId="99163260-8570-4272-b6a0-76c2cc661959" providerId="ADAL" clId="{CD51D8F5-87DA-4C61-8BD8-768A3A7FDBC2}" dt="2023-05-17T05:37:55.112" v="5013" actId="478"/>
          <ac:spMkLst>
            <pc:docMk/>
            <pc:sldMk cId="1144095201" sldId="336"/>
            <ac:spMk id="8" creationId="{8713A9B2-8E0C-31B9-5202-8FA75B9B74D7}"/>
          </ac:spMkLst>
        </pc:spChg>
        <pc:spChg chg="del">
          <ac:chgData name="Paulson, Benjamin" userId="99163260-8570-4272-b6a0-76c2cc661959" providerId="ADAL" clId="{CD51D8F5-87DA-4C61-8BD8-768A3A7FDBC2}" dt="2023-05-17T05:37:53.407" v="5011" actId="478"/>
          <ac:spMkLst>
            <pc:docMk/>
            <pc:sldMk cId="1144095201" sldId="336"/>
            <ac:spMk id="9" creationId="{963E7041-2310-2E4C-3C16-DF69C3377E7F}"/>
          </ac:spMkLst>
        </pc:spChg>
        <pc:spChg chg="del">
          <ac:chgData name="Paulson, Benjamin" userId="99163260-8570-4272-b6a0-76c2cc661959" providerId="ADAL" clId="{CD51D8F5-87DA-4C61-8BD8-768A3A7FDBC2}" dt="2023-05-17T05:37:56.353" v="5014" actId="478"/>
          <ac:spMkLst>
            <pc:docMk/>
            <pc:sldMk cId="1144095201" sldId="336"/>
            <ac:spMk id="14" creationId="{BE408C82-C1F3-521D-090D-847F4BB60BF8}"/>
          </ac:spMkLst>
        </pc:spChg>
        <pc:spChg chg="del mod">
          <ac:chgData name="Paulson, Benjamin" userId="99163260-8570-4272-b6a0-76c2cc661959" providerId="ADAL" clId="{CD51D8F5-87DA-4C61-8BD8-768A3A7FDBC2}" dt="2023-05-17T05:37:57.503" v="5016" actId="478"/>
          <ac:spMkLst>
            <pc:docMk/>
            <pc:sldMk cId="1144095201" sldId="336"/>
            <ac:spMk id="15" creationId="{85D064FE-2663-604B-211B-2C7917908884}"/>
          </ac:spMkLst>
        </pc:spChg>
        <pc:spChg chg="mod">
          <ac:chgData name="Paulson, Benjamin" userId="99163260-8570-4272-b6a0-76c2cc661959" providerId="ADAL" clId="{CD51D8F5-87DA-4C61-8BD8-768A3A7FDBC2}" dt="2023-05-17T05:38:46.513" v="5024" actId="208"/>
          <ac:spMkLst>
            <pc:docMk/>
            <pc:sldMk cId="1144095201" sldId="336"/>
            <ac:spMk id="16" creationId="{E0028161-8B79-A646-8055-4E1C64ED4D7B}"/>
          </ac:spMkLst>
        </pc:spChg>
        <pc:spChg chg="mod">
          <ac:chgData name="Paulson, Benjamin" userId="99163260-8570-4272-b6a0-76c2cc661959" providerId="ADAL" clId="{CD51D8F5-87DA-4C61-8BD8-768A3A7FDBC2}" dt="2023-05-17T05:38:53.672" v="5026" actId="207"/>
          <ac:spMkLst>
            <pc:docMk/>
            <pc:sldMk cId="1144095201" sldId="336"/>
            <ac:spMk id="17" creationId="{1BFB97AB-DB39-2485-C055-1F4180D3D578}"/>
          </ac:spMkLst>
        </pc:spChg>
        <pc:grpChg chg="add mod">
          <ac:chgData name="Paulson, Benjamin" userId="99163260-8570-4272-b6a0-76c2cc661959" providerId="ADAL" clId="{CD51D8F5-87DA-4C61-8BD8-768A3A7FDBC2}" dt="2023-05-17T05:39:01.189" v="5029" actId="1076"/>
          <ac:grpSpMkLst>
            <pc:docMk/>
            <pc:sldMk cId="1144095201" sldId="336"/>
            <ac:grpSpMk id="3" creationId="{E21F4612-11B5-7FB6-2593-61DB8E49117B}"/>
          </ac:grpSpMkLst>
        </pc:grpChg>
      </pc:sldChg>
      <pc:sldChg chg="addSp delSp modSp add mod">
        <pc:chgData name="Paulson, Benjamin" userId="99163260-8570-4272-b6a0-76c2cc661959" providerId="ADAL" clId="{CD51D8F5-87DA-4C61-8BD8-768A3A7FDBC2}" dt="2023-05-17T06:15:27.052" v="5339" actId="167"/>
        <pc:sldMkLst>
          <pc:docMk/>
          <pc:sldMk cId="3477439548" sldId="336"/>
        </pc:sldMkLst>
        <pc:spChg chg="add mod ord">
          <ac:chgData name="Paulson, Benjamin" userId="99163260-8570-4272-b6a0-76c2cc661959" providerId="ADAL" clId="{CD51D8F5-87DA-4C61-8BD8-768A3A7FDBC2}" dt="2023-05-17T06:15:27.052" v="5339" actId="167"/>
          <ac:spMkLst>
            <pc:docMk/>
            <pc:sldMk cId="3477439548" sldId="336"/>
            <ac:spMk id="7" creationId="{202F8BBA-1623-345E-7D94-92697668A40F}"/>
          </ac:spMkLst>
        </pc:spChg>
        <pc:spChg chg="del">
          <ac:chgData name="Paulson, Benjamin" userId="99163260-8570-4272-b6a0-76c2cc661959" providerId="ADAL" clId="{CD51D8F5-87DA-4C61-8BD8-768A3A7FDBC2}" dt="2023-05-17T05:40:37.782" v="5068" actId="478"/>
          <ac:spMkLst>
            <pc:docMk/>
            <pc:sldMk cId="3477439548" sldId="336"/>
            <ac:spMk id="8" creationId="{8713A9B2-8E0C-31B9-5202-8FA75B9B74D7}"/>
          </ac:spMkLst>
        </pc:spChg>
        <pc:spChg chg="del">
          <ac:chgData name="Paulson, Benjamin" userId="99163260-8570-4272-b6a0-76c2cc661959" providerId="ADAL" clId="{CD51D8F5-87DA-4C61-8BD8-768A3A7FDBC2}" dt="2023-05-17T05:40:36.988" v="5067" actId="478"/>
          <ac:spMkLst>
            <pc:docMk/>
            <pc:sldMk cId="3477439548" sldId="336"/>
            <ac:spMk id="9" creationId="{963E7041-2310-2E4C-3C16-DF69C3377E7F}"/>
          </ac:spMkLst>
        </pc:spChg>
        <pc:spChg chg="del mod">
          <ac:chgData name="Paulson, Benjamin" userId="99163260-8570-4272-b6a0-76c2cc661959" providerId="ADAL" clId="{CD51D8F5-87DA-4C61-8BD8-768A3A7FDBC2}" dt="2023-05-17T05:40:38.908" v="5069" actId="478"/>
          <ac:spMkLst>
            <pc:docMk/>
            <pc:sldMk cId="3477439548" sldId="336"/>
            <ac:spMk id="10" creationId="{B5965EEC-3C04-1E80-D3F5-0ED4BE3C5586}"/>
          </ac:spMkLst>
        </pc:spChg>
        <pc:spChg chg="del">
          <ac:chgData name="Paulson, Benjamin" userId="99163260-8570-4272-b6a0-76c2cc661959" providerId="ADAL" clId="{CD51D8F5-87DA-4C61-8BD8-768A3A7FDBC2}" dt="2023-05-17T05:41:02.843" v="5080" actId="478"/>
          <ac:spMkLst>
            <pc:docMk/>
            <pc:sldMk cId="3477439548" sldId="336"/>
            <ac:spMk id="11" creationId="{635EF1C0-C518-D7D3-B6E8-48F25A39F18C}"/>
          </ac:spMkLst>
        </pc:spChg>
        <pc:spChg chg="del">
          <ac:chgData name="Paulson, Benjamin" userId="99163260-8570-4272-b6a0-76c2cc661959" providerId="ADAL" clId="{CD51D8F5-87DA-4C61-8BD8-768A3A7FDBC2}" dt="2023-05-17T05:41:00.297" v="5077" actId="478"/>
          <ac:spMkLst>
            <pc:docMk/>
            <pc:sldMk cId="3477439548" sldId="336"/>
            <ac:spMk id="12" creationId="{D5BDBCA8-AA69-4654-0FC6-26A21A1D3461}"/>
          </ac:spMkLst>
        </pc:spChg>
        <pc:spChg chg="del">
          <ac:chgData name="Paulson, Benjamin" userId="99163260-8570-4272-b6a0-76c2cc661959" providerId="ADAL" clId="{CD51D8F5-87DA-4C61-8BD8-768A3A7FDBC2}" dt="2023-05-17T05:40:57.924" v="5075" actId="478"/>
          <ac:spMkLst>
            <pc:docMk/>
            <pc:sldMk cId="3477439548" sldId="336"/>
            <ac:spMk id="13" creationId="{597B0FBB-DAB7-2D26-FE44-E9A96EDABDEA}"/>
          </ac:spMkLst>
        </pc:spChg>
        <pc:spChg chg="del">
          <ac:chgData name="Paulson, Benjamin" userId="99163260-8570-4272-b6a0-76c2cc661959" providerId="ADAL" clId="{CD51D8F5-87DA-4C61-8BD8-768A3A7FDBC2}" dt="2023-05-17T05:41:02.376" v="5079" actId="478"/>
          <ac:spMkLst>
            <pc:docMk/>
            <pc:sldMk cId="3477439548" sldId="336"/>
            <ac:spMk id="19" creationId="{8FB7661F-A1FA-702E-650A-23DFDCDF23A5}"/>
          </ac:spMkLst>
        </pc:spChg>
        <pc:spChg chg="del">
          <ac:chgData name="Paulson, Benjamin" userId="99163260-8570-4272-b6a0-76c2cc661959" providerId="ADAL" clId="{CD51D8F5-87DA-4C61-8BD8-768A3A7FDBC2}" dt="2023-05-17T05:41:01.407" v="5078" actId="478"/>
          <ac:spMkLst>
            <pc:docMk/>
            <pc:sldMk cId="3477439548" sldId="336"/>
            <ac:spMk id="20" creationId="{8117A63F-92D7-11B7-3CDC-05BE7A1ED184}"/>
          </ac:spMkLst>
        </pc:spChg>
        <pc:spChg chg="del">
          <ac:chgData name="Paulson, Benjamin" userId="99163260-8570-4272-b6a0-76c2cc661959" providerId="ADAL" clId="{CD51D8F5-87DA-4C61-8BD8-768A3A7FDBC2}" dt="2023-05-17T05:40:59.731" v="5076" actId="478"/>
          <ac:spMkLst>
            <pc:docMk/>
            <pc:sldMk cId="3477439548" sldId="336"/>
            <ac:spMk id="21" creationId="{F9D4B4D2-DB09-BA54-C8CF-8C407C180FCB}"/>
          </ac:spMkLst>
        </pc:spChg>
        <pc:spChg chg="mod">
          <ac:chgData name="Paulson, Benjamin" userId="99163260-8570-4272-b6a0-76c2cc661959" providerId="ADAL" clId="{CD51D8F5-87DA-4C61-8BD8-768A3A7FDBC2}" dt="2023-05-17T05:40:44.484" v="5070" actId="164"/>
          <ac:spMkLst>
            <pc:docMk/>
            <pc:sldMk cId="3477439548" sldId="336"/>
            <ac:spMk id="26" creationId="{2F78D617-9BA0-E29F-10F4-A02D27BE4DCD}"/>
          </ac:spMkLst>
        </pc:spChg>
        <pc:spChg chg="del">
          <ac:chgData name="Paulson, Benjamin" userId="99163260-8570-4272-b6a0-76c2cc661959" providerId="ADAL" clId="{CD51D8F5-87DA-4C61-8BD8-768A3A7FDBC2}" dt="2023-05-17T05:40:35.531" v="5065" actId="478"/>
          <ac:spMkLst>
            <pc:docMk/>
            <pc:sldMk cId="3477439548" sldId="336"/>
            <ac:spMk id="28" creationId="{70FE3B2B-BBCA-A63B-1665-4748AA540B0C}"/>
          </ac:spMkLst>
        </pc:spChg>
        <pc:grpChg chg="add mod">
          <ac:chgData name="Paulson, Benjamin" userId="99163260-8570-4272-b6a0-76c2cc661959" providerId="ADAL" clId="{CD51D8F5-87DA-4C61-8BD8-768A3A7FDBC2}" dt="2023-05-17T05:40:55.406" v="5074" actId="1076"/>
          <ac:grpSpMkLst>
            <pc:docMk/>
            <pc:sldMk cId="3477439548" sldId="336"/>
            <ac:grpSpMk id="3" creationId="{5ED134E3-2E62-67BB-26B0-586816C5949D}"/>
          </ac:grpSpMkLst>
        </pc:grpChg>
        <pc:grpChg chg="mod">
          <ac:chgData name="Paulson, Benjamin" userId="99163260-8570-4272-b6a0-76c2cc661959" providerId="ADAL" clId="{CD51D8F5-87DA-4C61-8BD8-768A3A7FDBC2}" dt="2023-05-17T05:40:44.484" v="5070" actId="164"/>
          <ac:grpSpMkLst>
            <pc:docMk/>
            <pc:sldMk cId="3477439548" sldId="336"/>
            <ac:grpSpMk id="23" creationId="{686B0061-06B1-1405-349C-039816D93425}"/>
          </ac:grpSpMkLst>
        </pc:grpChg>
      </pc:sldChg>
      <pc:sldChg chg="addSp modSp add mod">
        <pc:chgData name="Paulson, Benjamin" userId="99163260-8570-4272-b6a0-76c2cc661959" providerId="ADAL" clId="{CD51D8F5-87DA-4C61-8BD8-768A3A7FDBC2}" dt="2023-05-17T06:15:30.733" v="5341" actId="167"/>
        <pc:sldMkLst>
          <pc:docMk/>
          <pc:sldMk cId="2697706271" sldId="337"/>
        </pc:sldMkLst>
        <pc:spChg chg="add mod">
          <ac:chgData name="Paulson, Benjamin" userId="99163260-8570-4272-b6a0-76c2cc661959" providerId="ADAL" clId="{CD51D8F5-87DA-4C61-8BD8-768A3A7FDBC2}" dt="2023-05-17T05:42:24.915" v="5120" actId="207"/>
          <ac:spMkLst>
            <pc:docMk/>
            <pc:sldMk cId="2697706271" sldId="337"/>
            <ac:spMk id="7" creationId="{0582F19A-FD39-1B12-562F-3070782EDD54}"/>
          </ac:spMkLst>
        </pc:spChg>
        <pc:spChg chg="add mod ord">
          <ac:chgData name="Paulson, Benjamin" userId="99163260-8570-4272-b6a0-76c2cc661959" providerId="ADAL" clId="{CD51D8F5-87DA-4C61-8BD8-768A3A7FDBC2}" dt="2023-05-17T06:15:30.733" v="5341" actId="167"/>
          <ac:spMkLst>
            <pc:docMk/>
            <pc:sldMk cId="2697706271" sldId="337"/>
            <ac:spMk id="10" creationId="{3E49E6A6-C921-1284-0379-632C22D972C6}"/>
          </ac:spMkLst>
        </pc:spChg>
        <pc:spChg chg="mod">
          <ac:chgData name="Paulson, Benjamin" userId="99163260-8570-4272-b6a0-76c2cc661959" providerId="ADAL" clId="{CD51D8F5-87DA-4C61-8BD8-768A3A7FDBC2}" dt="2023-05-17T05:41:23.173" v="5082" actId="1076"/>
          <ac:spMkLst>
            <pc:docMk/>
            <pc:sldMk cId="2697706271" sldId="337"/>
            <ac:spMk id="22" creationId="{7732C1B4-D46D-B22A-9092-D9179DFF9BC9}"/>
          </ac:spMkLst>
        </pc:spChg>
        <pc:grpChg chg="mod">
          <ac:chgData name="Paulson, Benjamin" userId="99163260-8570-4272-b6a0-76c2cc661959" providerId="ADAL" clId="{CD51D8F5-87DA-4C61-8BD8-768A3A7FDBC2}" dt="2023-05-17T05:41:39.189" v="5091" actId="1038"/>
          <ac:grpSpMkLst>
            <pc:docMk/>
            <pc:sldMk cId="2697706271" sldId="337"/>
            <ac:grpSpMk id="3" creationId="{5ED134E3-2E62-67BB-26B0-586816C5949D}"/>
          </ac:grpSpMkLst>
        </pc:grpChg>
        <pc:cxnChg chg="add mod">
          <ac:chgData name="Paulson, Benjamin" userId="99163260-8570-4272-b6a0-76c2cc661959" providerId="ADAL" clId="{CD51D8F5-87DA-4C61-8BD8-768A3A7FDBC2}" dt="2023-05-17T05:42:37.001" v="5123" actId="1582"/>
          <ac:cxnSpMkLst>
            <pc:docMk/>
            <pc:sldMk cId="2697706271" sldId="337"/>
            <ac:cxnSpMk id="9" creationId="{BF2DE05B-8DBD-E47E-FEDB-4FE7FE61F432}"/>
          </ac:cxnSpMkLst>
        </pc:cxnChg>
      </pc:sldChg>
      <pc:sldChg chg="addSp delSp modSp add mod">
        <pc:chgData name="Paulson, Benjamin" userId="99163260-8570-4272-b6a0-76c2cc661959" providerId="ADAL" clId="{CD51D8F5-87DA-4C61-8BD8-768A3A7FDBC2}" dt="2023-05-17T06:15:34.554" v="5343" actId="167"/>
        <pc:sldMkLst>
          <pc:docMk/>
          <pc:sldMk cId="4203093740" sldId="338"/>
        </pc:sldMkLst>
        <pc:spChg chg="mod">
          <ac:chgData name="Paulson, Benjamin" userId="99163260-8570-4272-b6a0-76c2cc661959" providerId="ADAL" clId="{CD51D8F5-87DA-4C61-8BD8-768A3A7FDBC2}" dt="2023-05-17T05:43:20.503" v="5129" actId="1076"/>
          <ac:spMkLst>
            <pc:docMk/>
            <pc:sldMk cId="4203093740" sldId="338"/>
            <ac:spMk id="5" creationId="{9C7D1369-8151-7CF8-341B-B59501550AC1}"/>
          </ac:spMkLst>
        </pc:spChg>
        <pc:spChg chg="mod">
          <ac:chgData name="Paulson, Benjamin" userId="99163260-8570-4272-b6a0-76c2cc661959" providerId="ADAL" clId="{CD51D8F5-87DA-4C61-8BD8-768A3A7FDBC2}" dt="2023-05-17T05:43:20.503" v="5129" actId="1076"/>
          <ac:spMkLst>
            <pc:docMk/>
            <pc:sldMk cId="4203093740" sldId="338"/>
            <ac:spMk id="6" creationId="{039BA90F-AD75-1054-6965-DDB01563EF94}"/>
          </ac:spMkLst>
        </pc:spChg>
        <pc:spChg chg="del">
          <ac:chgData name="Paulson, Benjamin" userId="99163260-8570-4272-b6a0-76c2cc661959" providerId="ADAL" clId="{CD51D8F5-87DA-4C61-8BD8-768A3A7FDBC2}" dt="2023-05-17T05:43:01.096" v="5125" actId="478"/>
          <ac:spMkLst>
            <pc:docMk/>
            <pc:sldMk cId="4203093740" sldId="338"/>
            <ac:spMk id="7" creationId="{0582F19A-FD39-1B12-562F-3070782EDD54}"/>
          </ac:spMkLst>
        </pc:spChg>
        <pc:spChg chg="add mod">
          <ac:chgData name="Paulson, Benjamin" userId="99163260-8570-4272-b6a0-76c2cc661959" providerId="ADAL" clId="{CD51D8F5-87DA-4C61-8BD8-768A3A7FDBC2}" dt="2023-05-17T05:43:08.558" v="5128" actId="571"/>
          <ac:spMkLst>
            <pc:docMk/>
            <pc:sldMk cId="4203093740" sldId="338"/>
            <ac:spMk id="10" creationId="{27E72C67-6337-180F-FBCD-BB288E9B7969}"/>
          </ac:spMkLst>
        </pc:spChg>
        <pc:spChg chg="add mod">
          <ac:chgData name="Paulson, Benjamin" userId="99163260-8570-4272-b6a0-76c2cc661959" providerId="ADAL" clId="{CD51D8F5-87DA-4C61-8BD8-768A3A7FDBC2}" dt="2023-05-17T05:43:08.558" v="5128" actId="571"/>
          <ac:spMkLst>
            <pc:docMk/>
            <pc:sldMk cId="4203093740" sldId="338"/>
            <ac:spMk id="11" creationId="{D28087E8-B6D1-B137-510B-0F21522F5E2E}"/>
          </ac:spMkLst>
        </pc:spChg>
        <pc:spChg chg="mod">
          <ac:chgData name="Paulson, Benjamin" userId="99163260-8570-4272-b6a0-76c2cc661959" providerId="ADAL" clId="{CD51D8F5-87DA-4C61-8BD8-768A3A7FDBC2}" dt="2023-05-17T05:43:08.558" v="5128" actId="571"/>
          <ac:spMkLst>
            <pc:docMk/>
            <pc:sldMk cId="4203093740" sldId="338"/>
            <ac:spMk id="13" creationId="{8BA7DA98-3AFC-6A65-AC68-DF7E61402F04}"/>
          </ac:spMkLst>
        </pc:spChg>
        <pc:spChg chg="mod">
          <ac:chgData name="Paulson, Benjamin" userId="99163260-8570-4272-b6a0-76c2cc661959" providerId="ADAL" clId="{CD51D8F5-87DA-4C61-8BD8-768A3A7FDBC2}" dt="2023-05-17T05:43:08.558" v="5128" actId="571"/>
          <ac:spMkLst>
            <pc:docMk/>
            <pc:sldMk cId="4203093740" sldId="338"/>
            <ac:spMk id="14" creationId="{73BF08EC-412A-0945-AC77-0554B7CC4B34}"/>
          </ac:spMkLst>
        </pc:spChg>
        <pc:spChg chg="mod">
          <ac:chgData name="Paulson, Benjamin" userId="99163260-8570-4272-b6a0-76c2cc661959" providerId="ADAL" clId="{CD51D8F5-87DA-4C61-8BD8-768A3A7FDBC2}" dt="2023-05-17T05:43:08.558" v="5128" actId="571"/>
          <ac:spMkLst>
            <pc:docMk/>
            <pc:sldMk cId="4203093740" sldId="338"/>
            <ac:spMk id="17" creationId="{5F5C036E-C3C3-2E50-8CEE-C910559F2874}"/>
          </ac:spMkLst>
        </pc:spChg>
        <pc:spChg chg="mod">
          <ac:chgData name="Paulson, Benjamin" userId="99163260-8570-4272-b6a0-76c2cc661959" providerId="ADAL" clId="{CD51D8F5-87DA-4C61-8BD8-768A3A7FDBC2}" dt="2023-05-17T05:43:08.558" v="5128" actId="571"/>
          <ac:spMkLst>
            <pc:docMk/>
            <pc:sldMk cId="4203093740" sldId="338"/>
            <ac:spMk id="18" creationId="{8DD7C3F8-D001-7016-0219-7DB615DF9A4D}"/>
          </ac:spMkLst>
        </pc:spChg>
        <pc:spChg chg="mod">
          <ac:chgData name="Paulson, Benjamin" userId="99163260-8570-4272-b6a0-76c2cc661959" providerId="ADAL" clId="{CD51D8F5-87DA-4C61-8BD8-768A3A7FDBC2}" dt="2023-05-17T05:43:08.558" v="5128" actId="571"/>
          <ac:spMkLst>
            <pc:docMk/>
            <pc:sldMk cId="4203093740" sldId="338"/>
            <ac:spMk id="19" creationId="{0757A202-23BA-6F4C-01B8-B3C9F79E46E6}"/>
          </ac:spMkLst>
        </pc:spChg>
        <pc:spChg chg="add mod ord">
          <ac:chgData name="Paulson, Benjamin" userId="99163260-8570-4272-b6a0-76c2cc661959" providerId="ADAL" clId="{CD51D8F5-87DA-4C61-8BD8-768A3A7FDBC2}" dt="2023-05-17T06:15:34.554" v="5343" actId="167"/>
          <ac:spMkLst>
            <pc:docMk/>
            <pc:sldMk cId="4203093740" sldId="338"/>
            <ac:spMk id="20" creationId="{AFAE15F3-0E25-E2FC-0FE3-958D4DF53ED4}"/>
          </ac:spMkLst>
        </pc:spChg>
        <pc:spChg chg="del">
          <ac:chgData name="Paulson, Benjamin" userId="99163260-8570-4272-b6a0-76c2cc661959" providerId="ADAL" clId="{CD51D8F5-87DA-4C61-8BD8-768A3A7FDBC2}" dt="2023-05-17T05:43:23.109" v="5130" actId="478"/>
          <ac:spMkLst>
            <pc:docMk/>
            <pc:sldMk cId="4203093740" sldId="338"/>
            <ac:spMk id="22" creationId="{7732C1B4-D46D-B22A-9092-D9179DFF9BC9}"/>
          </ac:spMkLst>
        </pc:spChg>
        <pc:spChg chg="mod">
          <ac:chgData name="Paulson, Benjamin" userId="99163260-8570-4272-b6a0-76c2cc661959" providerId="ADAL" clId="{CD51D8F5-87DA-4C61-8BD8-768A3A7FDBC2}" dt="2023-05-17T05:43:20.503" v="5129" actId="1076"/>
          <ac:spMkLst>
            <pc:docMk/>
            <pc:sldMk cId="4203093740" sldId="338"/>
            <ac:spMk id="24" creationId="{2AA8B983-2A3D-C825-6DD5-F3CE4D4AC1D1}"/>
          </ac:spMkLst>
        </pc:spChg>
        <pc:spChg chg="mod">
          <ac:chgData name="Paulson, Benjamin" userId="99163260-8570-4272-b6a0-76c2cc661959" providerId="ADAL" clId="{CD51D8F5-87DA-4C61-8BD8-768A3A7FDBC2}" dt="2023-05-17T05:43:20.503" v="5129" actId="1076"/>
          <ac:spMkLst>
            <pc:docMk/>
            <pc:sldMk cId="4203093740" sldId="338"/>
            <ac:spMk id="25" creationId="{580429B2-3A33-19EA-9B42-7120094CA5A5}"/>
          </ac:spMkLst>
        </pc:spChg>
        <pc:spChg chg="mod">
          <ac:chgData name="Paulson, Benjamin" userId="99163260-8570-4272-b6a0-76c2cc661959" providerId="ADAL" clId="{CD51D8F5-87DA-4C61-8BD8-768A3A7FDBC2}" dt="2023-05-17T05:43:20.503" v="5129" actId="1076"/>
          <ac:spMkLst>
            <pc:docMk/>
            <pc:sldMk cId="4203093740" sldId="338"/>
            <ac:spMk id="26" creationId="{2F78D617-9BA0-E29F-10F4-A02D27BE4DCD}"/>
          </ac:spMkLst>
        </pc:spChg>
        <pc:spChg chg="mod">
          <ac:chgData name="Paulson, Benjamin" userId="99163260-8570-4272-b6a0-76c2cc661959" providerId="ADAL" clId="{CD51D8F5-87DA-4C61-8BD8-768A3A7FDBC2}" dt="2023-05-17T05:43:20.503" v="5129" actId="1076"/>
          <ac:spMkLst>
            <pc:docMk/>
            <pc:sldMk cId="4203093740" sldId="338"/>
            <ac:spMk id="43" creationId="{A4ABCCE0-041C-528D-43A7-77593A24E9D2}"/>
          </ac:spMkLst>
        </pc:spChg>
        <pc:spChg chg="mod">
          <ac:chgData name="Paulson, Benjamin" userId="99163260-8570-4272-b6a0-76c2cc661959" providerId="ADAL" clId="{CD51D8F5-87DA-4C61-8BD8-768A3A7FDBC2}" dt="2023-05-17T05:43:20.503" v="5129" actId="1076"/>
          <ac:spMkLst>
            <pc:docMk/>
            <pc:sldMk cId="4203093740" sldId="338"/>
            <ac:spMk id="44" creationId="{C38DD581-C31F-39BE-42D5-05DA32803D0B}"/>
          </ac:spMkLst>
        </pc:spChg>
        <pc:grpChg chg="mod">
          <ac:chgData name="Paulson, Benjamin" userId="99163260-8570-4272-b6a0-76c2cc661959" providerId="ADAL" clId="{CD51D8F5-87DA-4C61-8BD8-768A3A7FDBC2}" dt="2023-05-17T05:46:26.876" v="5140" actId="1076"/>
          <ac:grpSpMkLst>
            <pc:docMk/>
            <pc:sldMk cId="4203093740" sldId="338"/>
            <ac:grpSpMk id="3" creationId="{5ED134E3-2E62-67BB-26B0-586816C5949D}"/>
          </ac:grpSpMkLst>
        </pc:grpChg>
        <pc:grpChg chg="add mod">
          <ac:chgData name="Paulson, Benjamin" userId="99163260-8570-4272-b6a0-76c2cc661959" providerId="ADAL" clId="{CD51D8F5-87DA-4C61-8BD8-768A3A7FDBC2}" dt="2023-05-17T05:43:08.558" v="5128" actId="571"/>
          <ac:grpSpMkLst>
            <pc:docMk/>
            <pc:sldMk cId="4203093740" sldId="338"/>
            <ac:grpSpMk id="12" creationId="{E4193E79-DD1C-FE41-FDE3-5BE699CC7D3F}"/>
          </ac:grpSpMkLst>
        </pc:grpChg>
        <pc:grpChg chg="add mod">
          <ac:chgData name="Paulson, Benjamin" userId="99163260-8570-4272-b6a0-76c2cc661959" providerId="ADAL" clId="{CD51D8F5-87DA-4C61-8BD8-768A3A7FDBC2}" dt="2023-05-17T05:43:08.558" v="5128" actId="571"/>
          <ac:grpSpMkLst>
            <pc:docMk/>
            <pc:sldMk cId="4203093740" sldId="338"/>
            <ac:grpSpMk id="15" creationId="{4E30F605-5495-0B1C-B8A4-DAC395243750}"/>
          </ac:grpSpMkLst>
        </pc:grpChg>
        <pc:grpChg chg="mod">
          <ac:chgData name="Paulson, Benjamin" userId="99163260-8570-4272-b6a0-76c2cc661959" providerId="ADAL" clId="{CD51D8F5-87DA-4C61-8BD8-768A3A7FDBC2}" dt="2023-05-17T05:43:08.558" v="5128" actId="571"/>
          <ac:grpSpMkLst>
            <pc:docMk/>
            <pc:sldMk cId="4203093740" sldId="338"/>
            <ac:grpSpMk id="16" creationId="{9108093D-033B-9010-6AF3-DE907F274269}"/>
          </ac:grpSpMkLst>
        </pc:grpChg>
        <pc:grpChg chg="mod">
          <ac:chgData name="Paulson, Benjamin" userId="99163260-8570-4272-b6a0-76c2cc661959" providerId="ADAL" clId="{CD51D8F5-87DA-4C61-8BD8-768A3A7FDBC2}" dt="2023-05-17T05:43:20.503" v="5129" actId="1076"/>
          <ac:grpSpMkLst>
            <pc:docMk/>
            <pc:sldMk cId="4203093740" sldId="338"/>
            <ac:grpSpMk id="23" creationId="{686B0061-06B1-1405-349C-039816D93425}"/>
          </ac:grpSpMkLst>
        </pc:grpChg>
        <pc:grpChg chg="mod">
          <ac:chgData name="Paulson, Benjamin" userId="99163260-8570-4272-b6a0-76c2cc661959" providerId="ADAL" clId="{CD51D8F5-87DA-4C61-8BD8-768A3A7FDBC2}" dt="2023-05-17T05:43:20.503" v="5129" actId="1076"/>
          <ac:grpSpMkLst>
            <pc:docMk/>
            <pc:sldMk cId="4203093740" sldId="338"/>
            <ac:grpSpMk id="42" creationId="{F3D67B09-F61A-BF63-147C-F599CF7435E0}"/>
          </ac:grpSpMkLst>
        </pc:grpChg>
        <pc:picChg chg="mod">
          <ac:chgData name="Paulson, Benjamin" userId="99163260-8570-4272-b6a0-76c2cc661959" providerId="ADAL" clId="{CD51D8F5-87DA-4C61-8BD8-768A3A7FDBC2}" dt="2023-05-17T05:43:20.503" v="5129" actId="1076"/>
          <ac:picMkLst>
            <pc:docMk/>
            <pc:sldMk cId="4203093740" sldId="338"/>
            <ac:picMk id="4" creationId="{5C8D81F9-0737-9809-D05C-19FD60662885}"/>
          </ac:picMkLst>
        </pc:picChg>
        <pc:picChg chg="add mod">
          <ac:chgData name="Paulson, Benjamin" userId="99163260-8570-4272-b6a0-76c2cc661959" providerId="ADAL" clId="{CD51D8F5-87DA-4C61-8BD8-768A3A7FDBC2}" dt="2023-05-17T05:43:08.558" v="5128" actId="571"/>
          <ac:picMkLst>
            <pc:docMk/>
            <pc:sldMk cId="4203093740" sldId="338"/>
            <ac:picMk id="8" creationId="{ED268685-FB03-5EFA-1211-96E7C8BE852F}"/>
          </ac:picMkLst>
        </pc:picChg>
        <pc:cxnChg chg="del mod">
          <ac:chgData name="Paulson, Benjamin" userId="99163260-8570-4272-b6a0-76c2cc661959" providerId="ADAL" clId="{CD51D8F5-87DA-4C61-8BD8-768A3A7FDBC2}" dt="2023-05-17T05:43:01.906" v="5126" actId="478"/>
          <ac:cxnSpMkLst>
            <pc:docMk/>
            <pc:sldMk cId="4203093740" sldId="338"/>
            <ac:cxnSpMk id="9" creationId="{BF2DE05B-8DBD-E47E-FEDB-4FE7FE61F432}"/>
          </ac:cxnSpMkLst>
        </pc:cxnChg>
      </pc:sldChg>
      <pc:sldChg chg="addSp delSp modSp add mod modTransition modAnim">
        <pc:chgData name="Paulson, Benjamin" userId="99163260-8570-4272-b6a0-76c2cc661959" providerId="ADAL" clId="{CD51D8F5-87DA-4C61-8BD8-768A3A7FDBC2}" dt="2023-05-17T06:15:38.454" v="5345" actId="167"/>
        <pc:sldMkLst>
          <pc:docMk/>
          <pc:sldMk cId="2268286074" sldId="339"/>
        </pc:sldMkLst>
        <pc:spChg chg="mod">
          <ac:chgData name="Paulson, Benjamin" userId="99163260-8570-4272-b6a0-76c2cc661959" providerId="ADAL" clId="{CD51D8F5-87DA-4C61-8BD8-768A3A7FDBC2}" dt="2023-05-17T05:45:48.855" v="5133"/>
          <ac:spMkLst>
            <pc:docMk/>
            <pc:sldMk cId="2268286074" sldId="339"/>
            <ac:spMk id="8" creationId="{A11194CE-2BB4-450E-37DE-BE5BE026794E}"/>
          </ac:spMkLst>
        </pc:spChg>
        <pc:spChg chg="mod">
          <ac:chgData name="Paulson, Benjamin" userId="99163260-8570-4272-b6a0-76c2cc661959" providerId="ADAL" clId="{CD51D8F5-87DA-4C61-8BD8-768A3A7FDBC2}" dt="2023-05-17T05:45:48.855" v="5133"/>
          <ac:spMkLst>
            <pc:docMk/>
            <pc:sldMk cId="2268286074" sldId="339"/>
            <ac:spMk id="9" creationId="{767B72B6-23CC-9ED7-1478-8C48EA89B486}"/>
          </ac:spMkLst>
        </pc:spChg>
        <pc:spChg chg="mod">
          <ac:chgData name="Paulson, Benjamin" userId="99163260-8570-4272-b6a0-76c2cc661959" providerId="ADAL" clId="{CD51D8F5-87DA-4C61-8BD8-768A3A7FDBC2}" dt="2023-05-17T05:47:09.488" v="5143"/>
          <ac:spMkLst>
            <pc:docMk/>
            <pc:sldMk cId="2268286074" sldId="339"/>
            <ac:spMk id="12" creationId="{DE18B5EA-2266-A6E2-96B8-93CB87B852A6}"/>
          </ac:spMkLst>
        </pc:spChg>
        <pc:spChg chg="mod">
          <ac:chgData name="Paulson, Benjamin" userId="99163260-8570-4272-b6a0-76c2cc661959" providerId="ADAL" clId="{CD51D8F5-87DA-4C61-8BD8-768A3A7FDBC2}" dt="2023-05-17T05:47:09.488" v="5143"/>
          <ac:spMkLst>
            <pc:docMk/>
            <pc:sldMk cId="2268286074" sldId="339"/>
            <ac:spMk id="13" creationId="{85979C6A-DF63-FE50-1283-10876F080E4B}"/>
          </ac:spMkLst>
        </pc:spChg>
        <pc:spChg chg="mod">
          <ac:chgData name="Paulson, Benjamin" userId="99163260-8570-4272-b6a0-76c2cc661959" providerId="ADAL" clId="{CD51D8F5-87DA-4C61-8BD8-768A3A7FDBC2}" dt="2023-05-17T05:48:11.880" v="5151" actId="1076"/>
          <ac:spMkLst>
            <pc:docMk/>
            <pc:sldMk cId="2268286074" sldId="339"/>
            <ac:spMk id="14" creationId="{1B8DA1AE-1468-8626-D4BA-7F6785C2F5FC}"/>
          </ac:spMkLst>
        </pc:spChg>
        <pc:spChg chg="mod">
          <ac:chgData name="Paulson, Benjamin" userId="99163260-8570-4272-b6a0-76c2cc661959" providerId="ADAL" clId="{CD51D8F5-87DA-4C61-8BD8-768A3A7FDBC2}" dt="2023-05-17T05:48:17.412" v="5154"/>
          <ac:spMkLst>
            <pc:docMk/>
            <pc:sldMk cId="2268286074" sldId="339"/>
            <ac:spMk id="17" creationId="{C08E5564-F3AD-561B-5E20-D82153040FAC}"/>
          </ac:spMkLst>
        </pc:spChg>
        <pc:spChg chg="mod">
          <ac:chgData name="Paulson, Benjamin" userId="99163260-8570-4272-b6a0-76c2cc661959" providerId="ADAL" clId="{CD51D8F5-87DA-4C61-8BD8-768A3A7FDBC2}" dt="2023-05-17T05:48:17.412" v="5154"/>
          <ac:spMkLst>
            <pc:docMk/>
            <pc:sldMk cId="2268286074" sldId="339"/>
            <ac:spMk id="18" creationId="{68A58451-05EC-92D1-6854-35AB229396C2}"/>
          </ac:spMkLst>
        </pc:spChg>
        <pc:spChg chg="mod">
          <ac:chgData name="Paulson, Benjamin" userId="99163260-8570-4272-b6a0-76c2cc661959" providerId="ADAL" clId="{CD51D8F5-87DA-4C61-8BD8-768A3A7FDBC2}" dt="2023-05-17T05:48:17.412" v="5154"/>
          <ac:spMkLst>
            <pc:docMk/>
            <pc:sldMk cId="2268286074" sldId="339"/>
            <ac:spMk id="19" creationId="{D47DD985-B904-A526-A67A-820266D0CD7E}"/>
          </ac:spMkLst>
        </pc:spChg>
        <pc:spChg chg="add mod ord">
          <ac:chgData name="Paulson, Benjamin" userId="99163260-8570-4272-b6a0-76c2cc661959" providerId="ADAL" clId="{CD51D8F5-87DA-4C61-8BD8-768A3A7FDBC2}" dt="2023-05-17T06:15:38.454" v="5345" actId="167"/>
          <ac:spMkLst>
            <pc:docMk/>
            <pc:sldMk cId="2268286074" sldId="339"/>
            <ac:spMk id="20" creationId="{2DD39AF5-8F10-E9EB-6961-ED3CC8AC5E36}"/>
          </ac:spMkLst>
        </pc:spChg>
        <pc:grpChg chg="mod">
          <ac:chgData name="Paulson, Benjamin" userId="99163260-8570-4272-b6a0-76c2cc661959" providerId="ADAL" clId="{CD51D8F5-87DA-4C61-8BD8-768A3A7FDBC2}" dt="2023-05-17T05:46:21.350" v="5138" actId="1076"/>
          <ac:grpSpMkLst>
            <pc:docMk/>
            <pc:sldMk cId="2268286074" sldId="339"/>
            <ac:grpSpMk id="3" creationId="{5ED134E3-2E62-67BB-26B0-586816C5949D}"/>
          </ac:grpSpMkLst>
        </pc:grpChg>
        <pc:grpChg chg="add mod">
          <ac:chgData name="Paulson, Benjamin" userId="99163260-8570-4272-b6a0-76c2cc661959" providerId="ADAL" clId="{CD51D8F5-87DA-4C61-8BD8-768A3A7FDBC2}" dt="2023-05-17T05:45:55.533" v="5135" actId="1076"/>
          <ac:grpSpMkLst>
            <pc:docMk/>
            <pc:sldMk cId="2268286074" sldId="339"/>
            <ac:grpSpMk id="7" creationId="{E5BAF933-BD68-8C18-A7E5-262CD679BC82}"/>
          </ac:grpSpMkLst>
        </pc:grpChg>
        <pc:grpChg chg="add del mod">
          <ac:chgData name="Paulson, Benjamin" userId="99163260-8570-4272-b6a0-76c2cc661959" providerId="ADAL" clId="{CD51D8F5-87DA-4C61-8BD8-768A3A7FDBC2}" dt="2023-05-17T05:48:57.393" v="5166" actId="478"/>
          <ac:grpSpMkLst>
            <pc:docMk/>
            <pc:sldMk cId="2268286074" sldId="339"/>
            <ac:grpSpMk id="10" creationId="{7215A366-D252-1242-E101-D2D9343359F5}"/>
          </ac:grpSpMkLst>
        </pc:grpChg>
        <pc:grpChg chg="mod">
          <ac:chgData name="Paulson, Benjamin" userId="99163260-8570-4272-b6a0-76c2cc661959" providerId="ADAL" clId="{CD51D8F5-87DA-4C61-8BD8-768A3A7FDBC2}" dt="2023-05-17T05:47:09.488" v="5143"/>
          <ac:grpSpMkLst>
            <pc:docMk/>
            <pc:sldMk cId="2268286074" sldId="339"/>
            <ac:grpSpMk id="11" creationId="{175D897B-5F88-FD81-0015-09314898C91B}"/>
          </ac:grpSpMkLst>
        </pc:grpChg>
        <pc:grpChg chg="add mod">
          <ac:chgData name="Paulson, Benjamin" userId="99163260-8570-4272-b6a0-76c2cc661959" providerId="ADAL" clId="{CD51D8F5-87DA-4C61-8BD8-768A3A7FDBC2}" dt="2023-05-17T05:49:00.144" v="5169" actId="1036"/>
          <ac:grpSpMkLst>
            <pc:docMk/>
            <pc:sldMk cId="2268286074" sldId="339"/>
            <ac:grpSpMk id="15" creationId="{7327506A-A5F2-FB90-A50D-568C622421B5}"/>
          </ac:grpSpMkLst>
        </pc:grpChg>
        <pc:grpChg chg="mod">
          <ac:chgData name="Paulson, Benjamin" userId="99163260-8570-4272-b6a0-76c2cc661959" providerId="ADAL" clId="{CD51D8F5-87DA-4C61-8BD8-768A3A7FDBC2}" dt="2023-05-17T05:48:17.412" v="5154"/>
          <ac:grpSpMkLst>
            <pc:docMk/>
            <pc:sldMk cId="2268286074" sldId="339"/>
            <ac:grpSpMk id="16" creationId="{99075B8F-4083-9CBD-F3E2-9FB29F051C5F}"/>
          </ac:grpSpMkLst>
        </pc:grpChg>
        <pc:picChg chg="mod">
          <ac:chgData name="Paulson, Benjamin" userId="99163260-8570-4272-b6a0-76c2cc661959" providerId="ADAL" clId="{CD51D8F5-87DA-4C61-8BD8-768A3A7FDBC2}" dt="2023-05-17T05:48:14.016" v="5152" actId="1076"/>
          <ac:picMkLst>
            <pc:docMk/>
            <pc:sldMk cId="2268286074" sldId="339"/>
            <ac:picMk id="4" creationId="{5C8D81F9-0737-9809-D05C-19FD60662885}"/>
          </ac:picMkLst>
        </pc:picChg>
      </pc:sldChg>
      <pc:sldChg chg="addSp delSp modSp add mod modTransition modAnim">
        <pc:chgData name="Paulson, Benjamin" userId="99163260-8570-4272-b6a0-76c2cc661959" providerId="ADAL" clId="{CD51D8F5-87DA-4C61-8BD8-768A3A7FDBC2}" dt="2023-05-17T06:15:41.874" v="5347" actId="167"/>
        <pc:sldMkLst>
          <pc:docMk/>
          <pc:sldMk cId="3551337522" sldId="340"/>
        </pc:sldMkLst>
        <pc:spChg chg="mod topLvl">
          <ac:chgData name="Paulson, Benjamin" userId="99163260-8570-4272-b6a0-76c2cc661959" providerId="ADAL" clId="{CD51D8F5-87DA-4C61-8BD8-768A3A7FDBC2}" dt="2023-05-17T05:50:37.549" v="5202" actId="14100"/>
          <ac:spMkLst>
            <pc:docMk/>
            <pc:sldMk cId="3551337522" sldId="340"/>
            <ac:spMk id="8" creationId="{A11194CE-2BB4-450E-37DE-BE5BE026794E}"/>
          </ac:spMkLst>
        </pc:spChg>
        <pc:spChg chg="del topLvl">
          <ac:chgData name="Paulson, Benjamin" userId="99163260-8570-4272-b6a0-76c2cc661959" providerId="ADAL" clId="{CD51D8F5-87DA-4C61-8BD8-768A3A7FDBC2}" dt="2023-05-17T05:50:09.114" v="5189" actId="478"/>
          <ac:spMkLst>
            <pc:docMk/>
            <pc:sldMk cId="3551337522" sldId="340"/>
            <ac:spMk id="9" creationId="{767B72B6-23CC-9ED7-1478-8C48EA89B486}"/>
          </ac:spMkLst>
        </pc:spChg>
        <pc:spChg chg="add del mod">
          <ac:chgData name="Paulson, Benjamin" userId="99163260-8570-4272-b6a0-76c2cc661959" providerId="ADAL" clId="{CD51D8F5-87DA-4C61-8BD8-768A3A7FDBC2}" dt="2023-05-17T05:51:42.488" v="5214" actId="478"/>
          <ac:spMkLst>
            <pc:docMk/>
            <pc:sldMk cId="3551337522" sldId="340"/>
            <ac:spMk id="10" creationId="{B8DA4DBC-6715-6CD7-5794-79DC59574112}"/>
          </ac:spMkLst>
        </pc:spChg>
        <pc:spChg chg="add del mod">
          <ac:chgData name="Paulson, Benjamin" userId="99163260-8570-4272-b6a0-76c2cc661959" providerId="ADAL" clId="{CD51D8F5-87DA-4C61-8BD8-768A3A7FDBC2}" dt="2023-05-17T05:51:42.849" v="5215" actId="478"/>
          <ac:spMkLst>
            <pc:docMk/>
            <pc:sldMk cId="3551337522" sldId="340"/>
            <ac:spMk id="11" creationId="{523295C7-6986-8BE2-4DC7-EE9E97AEB416}"/>
          </ac:spMkLst>
        </pc:spChg>
        <pc:spChg chg="add del mod">
          <ac:chgData name="Paulson, Benjamin" userId="99163260-8570-4272-b6a0-76c2cc661959" providerId="ADAL" clId="{CD51D8F5-87DA-4C61-8BD8-768A3A7FDBC2}" dt="2023-05-17T05:51:43.174" v="5216" actId="478"/>
          <ac:spMkLst>
            <pc:docMk/>
            <pc:sldMk cId="3551337522" sldId="340"/>
            <ac:spMk id="12" creationId="{5DF12CB5-CD8F-0BE3-070E-DE4710A43EB2}"/>
          </ac:spMkLst>
        </pc:spChg>
        <pc:spChg chg="add mod">
          <ac:chgData name="Paulson, Benjamin" userId="99163260-8570-4272-b6a0-76c2cc661959" providerId="ADAL" clId="{CD51D8F5-87DA-4C61-8BD8-768A3A7FDBC2}" dt="2023-05-17T05:52:16.710" v="5228" actId="20577"/>
          <ac:spMkLst>
            <pc:docMk/>
            <pc:sldMk cId="3551337522" sldId="340"/>
            <ac:spMk id="13" creationId="{EE4A1EA6-4050-4E04-D879-F9BCC49BDC5B}"/>
          </ac:spMkLst>
        </pc:spChg>
        <pc:spChg chg="add mod">
          <ac:chgData name="Paulson, Benjamin" userId="99163260-8570-4272-b6a0-76c2cc661959" providerId="ADAL" clId="{CD51D8F5-87DA-4C61-8BD8-768A3A7FDBC2}" dt="2023-05-17T05:52:14.912" v="5226" actId="20577"/>
          <ac:spMkLst>
            <pc:docMk/>
            <pc:sldMk cId="3551337522" sldId="340"/>
            <ac:spMk id="14" creationId="{1F83FFBA-50F9-8BBC-EB73-C865FF680C24}"/>
          </ac:spMkLst>
        </pc:spChg>
        <pc:spChg chg="add mod">
          <ac:chgData name="Paulson, Benjamin" userId="99163260-8570-4272-b6a0-76c2cc661959" providerId="ADAL" clId="{CD51D8F5-87DA-4C61-8BD8-768A3A7FDBC2}" dt="2023-05-17T05:52:12.064" v="5224" actId="1037"/>
          <ac:spMkLst>
            <pc:docMk/>
            <pc:sldMk cId="3551337522" sldId="340"/>
            <ac:spMk id="20" creationId="{0EE92ABC-A4B4-5163-C751-75D1DD820A94}"/>
          </ac:spMkLst>
        </pc:spChg>
        <pc:spChg chg="add mod ord">
          <ac:chgData name="Paulson, Benjamin" userId="99163260-8570-4272-b6a0-76c2cc661959" providerId="ADAL" clId="{CD51D8F5-87DA-4C61-8BD8-768A3A7FDBC2}" dt="2023-05-17T06:15:41.874" v="5347" actId="167"/>
          <ac:spMkLst>
            <pc:docMk/>
            <pc:sldMk cId="3551337522" sldId="340"/>
            <ac:spMk id="21" creationId="{7D2A2816-576B-8408-770A-8FA003D3CDBF}"/>
          </ac:spMkLst>
        </pc:spChg>
        <pc:spChg chg="mod topLvl">
          <ac:chgData name="Paulson, Benjamin" userId="99163260-8570-4272-b6a0-76c2cc661959" providerId="ADAL" clId="{CD51D8F5-87DA-4C61-8BD8-768A3A7FDBC2}" dt="2023-05-17T05:51:38.736" v="5213" actId="207"/>
          <ac:spMkLst>
            <pc:docMk/>
            <pc:sldMk cId="3551337522" sldId="340"/>
            <ac:spMk id="24" creationId="{2AA8B983-2A3D-C825-6DD5-F3CE4D4AC1D1}"/>
          </ac:spMkLst>
        </pc:spChg>
        <pc:spChg chg="del topLvl">
          <ac:chgData name="Paulson, Benjamin" userId="99163260-8570-4272-b6a0-76c2cc661959" providerId="ADAL" clId="{CD51D8F5-87DA-4C61-8BD8-768A3A7FDBC2}" dt="2023-05-17T05:50:11.976" v="5191" actId="478"/>
          <ac:spMkLst>
            <pc:docMk/>
            <pc:sldMk cId="3551337522" sldId="340"/>
            <ac:spMk id="25" creationId="{580429B2-3A33-19EA-9B42-7120094CA5A5}"/>
          </ac:spMkLst>
        </pc:spChg>
        <pc:spChg chg="del topLvl">
          <ac:chgData name="Paulson, Benjamin" userId="99163260-8570-4272-b6a0-76c2cc661959" providerId="ADAL" clId="{CD51D8F5-87DA-4C61-8BD8-768A3A7FDBC2}" dt="2023-05-17T05:50:10.736" v="5190" actId="478"/>
          <ac:spMkLst>
            <pc:docMk/>
            <pc:sldMk cId="3551337522" sldId="340"/>
            <ac:spMk id="26" creationId="{2F78D617-9BA0-E29F-10F4-A02D27BE4DCD}"/>
          </ac:spMkLst>
        </pc:spChg>
        <pc:spChg chg="mod topLvl">
          <ac:chgData name="Paulson, Benjamin" userId="99163260-8570-4272-b6a0-76c2cc661959" providerId="ADAL" clId="{CD51D8F5-87DA-4C61-8BD8-768A3A7FDBC2}" dt="2023-05-17T05:51:16.078" v="5207" actId="208"/>
          <ac:spMkLst>
            <pc:docMk/>
            <pc:sldMk cId="3551337522" sldId="340"/>
            <ac:spMk id="43" creationId="{A4ABCCE0-041C-528D-43A7-77593A24E9D2}"/>
          </ac:spMkLst>
        </pc:spChg>
        <pc:spChg chg="del topLvl">
          <ac:chgData name="Paulson, Benjamin" userId="99163260-8570-4272-b6a0-76c2cc661959" providerId="ADAL" clId="{CD51D8F5-87DA-4C61-8BD8-768A3A7FDBC2}" dt="2023-05-17T05:50:07.724" v="5188" actId="478"/>
          <ac:spMkLst>
            <pc:docMk/>
            <pc:sldMk cId="3551337522" sldId="340"/>
            <ac:spMk id="44" creationId="{C38DD581-C31F-39BE-42D5-05DA32803D0B}"/>
          </ac:spMkLst>
        </pc:spChg>
        <pc:grpChg chg="del mod">
          <ac:chgData name="Paulson, Benjamin" userId="99163260-8570-4272-b6a0-76c2cc661959" providerId="ADAL" clId="{CD51D8F5-87DA-4C61-8BD8-768A3A7FDBC2}" dt="2023-05-17T05:50:10.736" v="5190" actId="478"/>
          <ac:grpSpMkLst>
            <pc:docMk/>
            <pc:sldMk cId="3551337522" sldId="340"/>
            <ac:grpSpMk id="3" creationId="{5ED134E3-2E62-67BB-26B0-586816C5949D}"/>
          </ac:grpSpMkLst>
        </pc:grpChg>
        <pc:grpChg chg="del mod">
          <ac:chgData name="Paulson, Benjamin" userId="99163260-8570-4272-b6a0-76c2cc661959" providerId="ADAL" clId="{CD51D8F5-87DA-4C61-8BD8-768A3A7FDBC2}" dt="2023-05-17T05:50:09.114" v="5189" actId="478"/>
          <ac:grpSpMkLst>
            <pc:docMk/>
            <pc:sldMk cId="3551337522" sldId="340"/>
            <ac:grpSpMk id="7" creationId="{E5BAF933-BD68-8C18-A7E5-262CD679BC82}"/>
          </ac:grpSpMkLst>
        </pc:grpChg>
        <pc:grpChg chg="mod">
          <ac:chgData name="Paulson, Benjamin" userId="99163260-8570-4272-b6a0-76c2cc661959" providerId="ADAL" clId="{CD51D8F5-87DA-4C61-8BD8-768A3A7FDBC2}" dt="2023-05-17T05:49:32.363" v="5173" actId="1076"/>
          <ac:grpSpMkLst>
            <pc:docMk/>
            <pc:sldMk cId="3551337522" sldId="340"/>
            <ac:grpSpMk id="15" creationId="{7327506A-A5F2-FB90-A50D-568C622421B5}"/>
          </ac:grpSpMkLst>
        </pc:grpChg>
        <pc:grpChg chg="del topLvl">
          <ac:chgData name="Paulson, Benjamin" userId="99163260-8570-4272-b6a0-76c2cc661959" providerId="ADAL" clId="{CD51D8F5-87DA-4C61-8BD8-768A3A7FDBC2}" dt="2023-05-17T05:50:11.976" v="5191" actId="478"/>
          <ac:grpSpMkLst>
            <pc:docMk/>
            <pc:sldMk cId="3551337522" sldId="340"/>
            <ac:grpSpMk id="23" creationId="{686B0061-06B1-1405-349C-039816D93425}"/>
          </ac:grpSpMkLst>
        </pc:grpChg>
        <pc:grpChg chg="del mod">
          <ac:chgData name="Paulson, Benjamin" userId="99163260-8570-4272-b6a0-76c2cc661959" providerId="ADAL" clId="{CD51D8F5-87DA-4C61-8BD8-768A3A7FDBC2}" dt="2023-05-17T05:50:07.724" v="5188" actId="478"/>
          <ac:grpSpMkLst>
            <pc:docMk/>
            <pc:sldMk cId="3551337522" sldId="340"/>
            <ac:grpSpMk id="42" creationId="{F3D67B09-F61A-BF63-147C-F599CF7435E0}"/>
          </ac:grpSpMkLst>
        </pc:grpChg>
      </pc:sldChg>
      <pc:sldChg chg="addSp delSp modSp add mod">
        <pc:chgData name="Paulson, Benjamin" userId="99163260-8570-4272-b6a0-76c2cc661959" providerId="ADAL" clId="{CD51D8F5-87DA-4C61-8BD8-768A3A7FDBC2}" dt="2023-05-17T06:15:45.438" v="5349" actId="167"/>
        <pc:sldMkLst>
          <pc:docMk/>
          <pc:sldMk cId="616820267" sldId="341"/>
        </pc:sldMkLst>
        <pc:spChg chg="del">
          <ac:chgData name="Paulson, Benjamin" userId="99163260-8570-4272-b6a0-76c2cc661959" providerId="ADAL" clId="{CD51D8F5-87DA-4C61-8BD8-768A3A7FDBC2}" dt="2023-05-17T05:53:30.035" v="5242" actId="478"/>
          <ac:spMkLst>
            <pc:docMk/>
            <pc:sldMk cId="616820267" sldId="341"/>
            <ac:spMk id="8" creationId="{A11194CE-2BB4-450E-37DE-BE5BE026794E}"/>
          </ac:spMkLst>
        </pc:spChg>
        <pc:spChg chg="del mod topLvl">
          <ac:chgData name="Paulson, Benjamin" userId="99163260-8570-4272-b6a0-76c2cc661959" providerId="ADAL" clId="{CD51D8F5-87DA-4C61-8BD8-768A3A7FDBC2}" dt="2023-05-17T05:53:05.626" v="5233" actId="478"/>
          <ac:spMkLst>
            <pc:docMk/>
            <pc:sldMk cId="616820267" sldId="341"/>
            <ac:spMk id="9" creationId="{D8F0C7DD-86AA-A0E1-E67D-18831265AEA9}"/>
          </ac:spMkLst>
        </pc:spChg>
        <pc:spChg chg="mod">
          <ac:chgData name="Paulson, Benjamin" userId="99163260-8570-4272-b6a0-76c2cc661959" providerId="ADAL" clId="{CD51D8F5-87DA-4C61-8BD8-768A3A7FDBC2}" dt="2023-05-17T05:53:22.749" v="5239" actId="208"/>
          <ac:spMkLst>
            <pc:docMk/>
            <pc:sldMk cId="616820267" sldId="341"/>
            <ac:spMk id="10" creationId="{4EB62241-72C5-CE2D-42BC-4C25BC6E71EF}"/>
          </ac:spMkLst>
        </pc:spChg>
        <pc:spChg chg="mod">
          <ac:chgData name="Paulson, Benjamin" userId="99163260-8570-4272-b6a0-76c2cc661959" providerId="ADAL" clId="{CD51D8F5-87DA-4C61-8BD8-768A3A7FDBC2}" dt="2023-05-17T05:53:26.253" v="5241" actId="208"/>
          <ac:spMkLst>
            <pc:docMk/>
            <pc:sldMk cId="616820267" sldId="341"/>
            <ac:spMk id="11" creationId="{47B9B4F2-FED9-7ED5-AE14-ED7345F2763A}"/>
          </ac:spMkLst>
        </pc:spChg>
        <pc:spChg chg="add mod ord">
          <ac:chgData name="Paulson, Benjamin" userId="99163260-8570-4272-b6a0-76c2cc661959" providerId="ADAL" clId="{CD51D8F5-87DA-4C61-8BD8-768A3A7FDBC2}" dt="2023-05-17T06:15:45.438" v="5349" actId="167"/>
          <ac:spMkLst>
            <pc:docMk/>
            <pc:sldMk cId="616820267" sldId="341"/>
            <ac:spMk id="12" creationId="{A9576030-CF1F-3727-2389-0B86EAE9C1EC}"/>
          </ac:spMkLst>
        </pc:spChg>
        <pc:spChg chg="del">
          <ac:chgData name="Paulson, Benjamin" userId="99163260-8570-4272-b6a0-76c2cc661959" providerId="ADAL" clId="{CD51D8F5-87DA-4C61-8BD8-768A3A7FDBC2}" dt="2023-05-17T05:53:31.489" v="5243" actId="478"/>
          <ac:spMkLst>
            <pc:docMk/>
            <pc:sldMk cId="616820267" sldId="341"/>
            <ac:spMk id="13" creationId="{EE4A1EA6-4050-4E04-D879-F9BCC49BDC5B}"/>
          </ac:spMkLst>
        </pc:spChg>
        <pc:spChg chg="del">
          <ac:chgData name="Paulson, Benjamin" userId="99163260-8570-4272-b6a0-76c2cc661959" providerId="ADAL" clId="{CD51D8F5-87DA-4C61-8BD8-768A3A7FDBC2}" dt="2023-05-17T05:53:32.186" v="5244" actId="478"/>
          <ac:spMkLst>
            <pc:docMk/>
            <pc:sldMk cId="616820267" sldId="341"/>
            <ac:spMk id="14" creationId="{1F83FFBA-50F9-8BBC-EB73-C865FF680C24}"/>
          </ac:spMkLst>
        </pc:spChg>
        <pc:spChg chg="del">
          <ac:chgData name="Paulson, Benjamin" userId="99163260-8570-4272-b6a0-76c2cc661959" providerId="ADAL" clId="{CD51D8F5-87DA-4C61-8BD8-768A3A7FDBC2}" dt="2023-05-17T05:53:34.315" v="5246" actId="478"/>
          <ac:spMkLst>
            <pc:docMk/>
            <pc:sldMk cId="616820267" sldId="341"/>
            <ac:spMk id="20" creationId="{0EE92ABC-A4B4-5163-C751-75D1DD820A94}"/>
          </ac:spMkLst>
        </pc:spChg>
        <pc:spChg chg="del">
          <ac:chgData name="Paulson, Benjamin" userId="99163260-8570-4272-b6a0-76c2cc661959" providerId="ADAL" clId="{CD51D8F5-87DA-4C61-8BD8-768A3A7FDBC2}" dt="2023-05-17T05:53:34.724" v="5247" actId="478"/>
          <ac:spMkLst>
            <pc:docMk/>
            <pc:sldMk cId="616820267" sldId="341"/>
            <ac:spMk id="24" creationId="{2AA8B983-2A3D-C825-6DD5-F3CE4D4AC1D1}"/>
          </ac:spMkLst>
        </pc:spChg>
        <pc:spChg chg="del">
          <ac:chgData name="Paulson, Benjamin" userId="99163260-8570-4272-b6a0-76c2cc661959" providerId="ADAL" clId="{CD51D8F5-87DA-4C61-8BD8-768A3A7FDBC2}" dt="2023-05-17T05:53:33.051" v="5245" actId="478"/>
          <ac:spMkLst>
            <pc:docMk/>
            <pc:sldMk cId="616820267" sldId="341"/>
            <ac:spMk id="43" creationId="{A4ABCCE0-041C-528D-43A7-77593A24E9D2}"/>
          </ac:spMkLst>
        </pc:spChg>
        <pc:grpChg chg="add del mod">
          <ac:chgData name="Paulson, Benjamin" userId="99163260-8570-4272-b6a0-76c2cc661959" providerId="ADAL" clId="{CD51D8F5-87DA-4C61-8BD8-768A3A7FDBC2}" dt="2023-05-17T05:53:05.626" v="5233" actId="478"/>
          <ac:grpSpMkLst>
            <pc:docMk/>
            <pc:sldMk cId="616820267" sldId="341"/>
            <ac:grpSpMk id="3" creationId="{D5D2EA4B-8EB5-B91D-31E1-49C9A63CCBE3}"/>
          </ac:grpSpMkLst>
        </pc:grpChg>
        <pc:grpChg chg="mod topLvl">
          <ac:chgData name="Paulson, Benjamin" userId="99163260-8570-4272-b6a0-76c2cc661959" providerId="ADAL" clId="{CD51D8F5-87DA-4C61-8BD8-768A3A7FDBC2}" dt="2023-05-17T05:53:43.220" v="5252" actId="1035"/>
          <ac:grpSpMkLst>
            <pc:docMk/>
            <pc:sldMk cId="616820267" sldId="341"/>
            <ac:grpSpMk id="7" creationId="{36DF6B02-A77E-6EA2-BFD4-DC4991EE3AFC}"/>
          </ac:grpSpMkLst>
        </pc:grpChg>
        <pc:grpChg chg="mod">
          <ac:chgData name="Paulson, Benjamin" userId="99163260-8570-4272-b6a0-76c2cc661959" providerId="ADAL" clId="{CD51D8F5-87DA-4C61-8BD8-768A3A7FDBC2}" dt="2023-05-17T05:53:47.553" v="5254" actId="1076"/>
          <ac:grpSpMkLst>
            <pc:docMk/>
            <pc:sldMk cId="616820267" sldId="341"/>
            <ac:grpSpMk id="15" creationId="{7327506A-A5F2-FB90-A50D-568C622421B5}"/>
          </ac:grpSpMkLst>
        </pc:grpChg>
      </pc:sldChg>
      <pc:sldChg chg="addSp modSp add mod">
        <pc:chgData name="Paulson, Benjamin" userId="99163260-8570-4272-b6a0-76c2cc661959" providerId="ADAL" clId="{CD51D8F5-87DA-4C61-8BD8-768A3A7FDBC2}" dt="2023-05-17T06:15:48.398" v="5351" actId="167"/>
        <pc:sldMkLst>
          <pc:docMk/>
          <pc:sldMk cId="3660260058" sldId="342"/>
        </pc:sldMkLst>
        <pc:spChg chg="add mod ord">
          <ac:chgData name="Paulson, Benjamin" userId="99163260-8570-4272-b6a0-76c2cc661959" providerId="ADAL" clId="{CD51D8F5-87DA-4C61-8BD8-768A3A7FDBC2}" dt="2023-05-17T06:15:48.398" v="5351" actId="167"/>
          <ac:spMkLst>
            <pc:docMk/>
            <pc:sldMk cId="3660260058" sldId="342"/>
            <ac:spMk id="3" creationId="{529AEB41-FEDE-6E94-5E3D-B954CF1F95B8}"/>
          </ac:spMkLst>
        </pc:spChg>
        <pc:grpChg chg="mod">
          <ac:chgData name="Paulson, Benjamin" userId="99163260-8570-4272-b6a0-76c2cc661959" providerId="ADAL" clId="{CD51D8F5-87DA-4C61-8BD8-768A3A7FDBC2}" dt="2023-05-17T05:53:59.017" v="5259" actId="1076"/>
          <ac:grpSpMkLst>
            <pc:docMk/>
            <pc:sldMk cId="3660260058" sldId="342"/>
            <ac:grpSpMk id="7" creationId="{36DF6B02-A77E-6EA2-BFD4-DC4991EE3AFC}"/>
          </ac:grpSpMkLst>
        </pc:grpChg>
        <pc:grpChg chg="mod">
          <ac:chgData name="Paulson, Benjamin" userId="99163260-8570-4272-b6a0-76c2cc661959" providerId="ADAL" clId="{CD51D8F5-87DA-4C61-8BD8-768A3A7FDBC2}" dt="2023-05-17T05:53:51.079" v="5256" actId="1076"/>
          <ac:grpSpMkLst>
            <pc:docMk/>
            <pc:sldMk cId="3660260058" sldId="342"/>
            <ac:grpSpMk id="15" creationId="{7327506A-A5F2-FB90-A50D-568C622421B5}"/>
          </ac:grpSpMkLst>
        </pc:grpChg>
      </pc:sldChg>
      <pc:sldChg chg="addSp delSp modSp add mod">
        <pc:chgData name="Paulson, Benjamin" userId="99163260-8570-4272-b6a0-76c2cc661959" providerId="ADAL" clId="{CD51D8F5-87DA-4C61-8BD8-768A3A7FDBC2}" dt="2023-05-17T06:15:52.275" v="5353" actId="167"/>
        <pc:sldMkLst>
          <pc:docMk/>
          <pc:sldMk cId="745019579" sldId="343"/>
        </pc:sldMkLst>
        <pc:spChg chg="add mod ord">
          <ac:chgData name="Paulson, Benjamin" userId="99163260-8570-4272-b6a0-76c2cc661959" providerId="ADAL" clId="{CD51D8F5-87DA-4C61-8BD8-768A3A7FDBC2}" dt="2023-05-17T06:15:52.275" v="5353" actId="167"/>
          <ac:spMkLst>
            <pc:docMk/>
            <pc:sldMk cId="745019579" sldId="343"/>
            <ac:spMk id="3" creationId="{60AEC80C-6471-EBAE-2446-3381E6DF0B48}"/>
          </ac:spMkLst>
        </pc:spChg>
        <pc:spChg chg="mod">
          <ac:chgData name="Paulson, Benjamin" userId="99163260-8570-4272-b6a0-76c2cc661959" providerId="ADAL" clId="{CD51D8F5-87DA-4C61-8BD8-768A3A7FDBC2}" dt="2023-05-17T05:55:37.346" v="5274" actId="1076"/>
          <ac:spMkLst>
            <pc:docMk/>
            <pc:sldMk cId="745019579" sldId="343"/>
            <ac:spMk id="5" creationId="{9C7D1369-8151-7CF8-341B-B59501550AC1}"/>
          </ac:spMkLst>
        </pc:spChg>
        <pc:spChg chg="mod">
          <ac:chgData name="Paulson, Benjamin" userId="99163260-8570-4272-b6a0-76c2cc661959" providerId="ADAL" clId="{CD51D8F5-87DA-4C61-8BD8-768A3A7FDBC2}" dt="2023-05-17T05:55:37.346" v="5274" actId="1076"/>
          <ac:spMkLst>
            <pc:docMk/>
            <pc:sldMk cId="745019579" sldId="343"/>
            <ac:spMk id="6" creationId="{039BA90F-AD75-1054-6965-DDB01563EF94}"/>
          </ac:spMkLst>
        </pc:spChg>
        <pc:spChg chg="mod">
          <ac:chgData name="Paulson, Benjamin" userId="99163260-8570-4272-b6a0-76c2cc661959" providerId="ADAL" clId="{CD51D8F5-87DA-4C61-8BD8-768A3A7FDBC2}" dt="2023-05-17T05:55:37.346" v="5274" actId="1076"/>
          <ac:spMkLst>
            <pc:docMk/>
            <pc:sldMk cId="745019579" sldId="343"/>
            <ac:spMk id="10" creationId="{4EB62241-72C5-CE2D-42BC-4C25BC6E71EF}"/>
          </ac:spMkLst>
        </pc:spChg>
        <pc:spChg chg="mod">
          <ac:chgData name="Paulson, Benjamin" userId="99163260-8570-4272-b6a0-76c2cc661959" providerId="ADAL" clId="{CD51D8F5-87DA-4C61-8BD8-768A3A7FDBC2}" dt="2023-05-17T05:55:37.346" v="5274" actId="1076"/>
          <ac:spMkLst>
            <pc:docMk/>
            <pc:sldMk cId="745019579" sldId="343"/>
            <ac:spMk id="11" creationId="{47B9B4F2-FED9-7ED5-AE14-ED7345F2763A}"/>
          </ac:spMkLst>
        </pc:spChg>
        <pc:grpChg chg="mod">
          <ac:chgData name="Paulson, Benjamin" userId="99163260-8570-4272-b6a0-76c2cc661959" providerId="ADAL" clId="{CD51D8F5-87DA-4C61-8BD8-768A3A7FDBC2}" dt="2023-05-17T05:55:37.346" v="5274" actId="1076"/>
          <ac:grpSpMkLst>
            <pc:docMk/>
            <pc:sldMk cId="745019579" sldId="343"/>
            <ac:grpSpMk id="7" creationId="{36DF6B02-A77E-6EA2-BFD4-DC4991EE3AFC}"/>
          </ac:grpSpMkLst>
        </pc:grpChg>
        <pc:grpChg chg="del">
          <ac:chgData name="Paulson, Benjamin" userId="99163260-8570-4272-b6a0-76c2cc661959" providerId="ADAL" clId="{CD51D8F5-87DA-4C61-8BD8-768A3A7FDBC2}" dt="2023-05-17T05:55:19.109" v="5270" actId="478"/>
          <ac:grpSpMkLst>
            <pc:docMk/>
            <pc:sldMk cId="745019579" sldId="343"/>
            <ac:grpSpMk id="15" creationId="{7327506A-A5F2-FB90-A50D-568C622421B5}"/>
          </ac:grpSpMkLst>
        </pc:grpChg>
        <pc:picChg chg="mod">
          <ac:chgData name="Paulson, Benjamin" userId="99163260-8570-4272-b6a0-76c2cc661959" providerId="ADAL" clId="{CD51D8F5-87DA-4C61-8BD8-768A3A7FDBC2}" dt="2023-05-17T05:55:37.346" v="5274" actId="1076"/>
          <ac:picMkLst>
            <pc:docMk/>
            <pc:sldMk cId="745019579" sldId="343"/>
            <ac:picMk id="4" creationId="{5C8D81F9-0737-9809-D05C-19FD60662885}"/>
          </ac:picMkLst>
        </pc:picChg>
      </pc:sldChg>
      <pc:sldChg chg="addSp delSp modSp add del mod modAnim">
        <pc:chgData name="Paulson, Benjamin" userId="99163260-8570-4272-b6a0-76c2cc661959" providerId="ADAL" clId="{CD51D8F5-87DA-4C61-8BD8-768A3A7FDBC2}" dt="2023-05-17T05:55:10.678" v="5267" actId="47"/>
        <pc:sldMkLst>
          <pc:docMk/>
          <pc:sldMk cId="2624406407" sldId="343"/>
        </pc:sldMkLst>
        <pc:spChg chg="mod">
          <ac:chgData name="Paulson, Benjamin" userId="99163260-8570-4272-b6a0-76c2cc661959" providerId="ADAL" clId="{CD51D8F5-87DA-4C61-8BD8-768A3A7FDBC2}" dt="2023-05-17T05:54:24.379" v="5264"/>
          <ac:spMkLst>
            <pc:docMk/>
            <pc:sldMk cId="2624406407" sldId="343"/>
            <ac:spMk id="8" creationId="{903C2085-72B6-7294-0CE4-85B84F68CE12}"/>
          </ac:spMkLst>
        </pc:spChg>
        <pc:spChg chg="mod">
          <ac:chgData name="Paulson, Benjamin" userId="99163260-8570-4272-b6a0-76c2cc661959" providerId="ADAL" clId="{CD51D8F5-87DA-4C61-8BD8-768A3A7FDBC2}" dt="2023-05-17T05:54:24.379" v="5264"/>
          <ac:spMkLst>
            <pc:docMk/>
            <pc:sldMk cId="2624406407" sldId="343"/>
            <ac:spMk id="9" creationId="{1C2F2B6F-BD0E-016A-836A-A1A4BC4528BE}"/>
          </ac:spMkLst>
        </pc:spChg>
        <pc:grpChg chg="add mod">
          <ac:chgData name="Paulson, Benjamin" userId="99163260-8570-4272-b6a0-76c2cc661959" providerId="ADAL" clId="{CD51D8F5-87DA-4C61-8BD8-768A3A7FDBC2}" dt="2023-05-17T05:54:27.051" v="5265" actId="1076"/>
          <ac:grpSpMkLst>
            <pc:docMk/>
            <pc:sldMk cId="2624406407" sldId="343"/>
            <ac:grpSpMk id="3" creationId="{3AB080DF-978A-6B7D-66E8-B9312C387CC5}"/>
          </ac:grpSpMkLst>
        </pc:grpChg>
        <pc:grpChg chg="mod">
          <ac:chgData name="Paulson, Benjamin" userId="99163260-8570-4272-b6a0-76c2cc661959" providerId="ADAL" clId="{CD51D8F5-87DA-4C61-8BD8-768A3A7FDBC2}" dt="2023-05-17T05:54:23.315" v="5263" actId="1076"/>
          <ac:grpSpMkLst>
            <pc:docMk/>
            <pc:sldMk cId="2624406407" sldId="343"/>
            <ac:grpSpMk id="7" creationId="{36DF6B02-A77E-6EA2-BFD4-DC4991EE3AFC}"/>
          </ac:grpSpMkLst>
        </pc:grpChg>
        <pc:grpChg chg="del">
          <ac:chgData name="Paulson, Benjamin" userId="99163260-8570-4272-b6a0-76c2cc661959" providerId="ADAL" clId="{CD51D8F5-87DA-4C61-8BD8-768A3A7FDBC2}" dt="2023-05-17T05:54:16.176" v="5262" actId="478"/>
          <ac:grpSpMkLst>
            <pc:docMk/>
            <pc:sldMk cId="2624406407" sldId="343"/>
            <ac:grpSpMk id="15" creationId="{7327506A-A5F2-FB90-A50D-568C622421B5}"/>
          </ac:grpSpMkLst>
        </pc:grpChg>
      </pc:sldChg>
      <pc:sldChg chg="addSp modSp add mod modAnim">
        <pc:chgData name="Paulson, Benjamin" userId="99163260-8570-4272-b6a0-76c2cc661959" providerId="ADAL" clId="{CD51D8F5-87DA-4C61-8BD8-768A3A7FDBC2}" dt="2023-05-17T06:15:56.990" v="5355" actId="167"/>
        <pc:sldMkLst>
          <pc:docMk/>
          <pc:sldMk cId="2246735899" sldId="344"/>
        </pc:sldMkLst>
        <pc:spChg chg="mod">
          <ac:chgData name="Paulson, Benjamin" userId="99163260-8570-4272-b6a0-76c2cc661959" providerId="ADAL" clId="{CD51D8F5-87DA-4C61-8BD8-768A3A7FDBC2}" dt="2023-05-17T05:56:00.506" v="5278"/>
          <ac:spMkLst>
            <pc:docMk/>
            <pc:sldMk cId="2246735899" sldId="344"/>
            <ac:spMk id="8" creationId="{864CD8CA-5762-9181-C467-541DF48CC491}"/>
          </ac:spMkLst>
        </pc:spChg>
        <pc:spChg chg="mod">
          <ac:chgData name="Paulson, Benjamin" userId="99163260-8570-4272-b6a0-76c2cc661959" providerId="ADAL" clId="{CD51D8F5-87DA-4C61-8BD8-768A3A7FDBC2}" dt="2023-05-17T05:56:00.506" v="5278"/>
          <ac:spMkLst>
            <pc:docMk/>
            <pc:sldMk cId="2246735899" sldId="344"/>
            <ac:spMk id="9" creationId="{CE2B3F9A-54D4-6143-245C-5F98001E4D04}"/>
          </ac:spMkLst>
        </pc:spChg>
        <pc:spChg chg="add mod ord">
          <ac:chgData name="Paulson, Benjamin" userId="99163260-8570-4272-b6a0-76c2cc661959" providerId="ADAL" clId="{CD51D8F5-87DA-4C61-8BD8-768A3A7FDBC2}" dt="2023-05-17T06:15:56.990" v="5355" actId="167"/>
          <ac:spMkLst>
            <pc:docMk/>
            <pc:sldMk cId="2246735899" sldId="344"/>
            <ac:spMk id="12" creationId="{8BE264AF-D501-EC24-5462-B37E0B89F041}"/>
          </ac:spMkLst>
        </pc:spChg>
        <pc:grpChg chg="add mod">
          <ac:chgData name="Paulson, Benjamin" userId="99163260-8570-4272-b6a0-76c2cc661959" providerId="ADAL" clId="{CD51D8F5-87DA-4C61-8BD8-768A3A7FDBC2}" dt="2023-05-17T05:56:02.080" v="5279" actId="1076"/>
          <ac:grpSpMkLst>
            <pc:docMk/>
            <pc:sldMk cId="2246735899" sldId="344"/>
            <ac:grpSpMk id="3" creationId="{7765F845-5981-8B1D-9DCE-6FF427527547}"/>
          </ac:grpSpMkLst>
        </pc:grpChg>
        <pc:grpChg chg="mod">
          <ac:chgData name="Paulson, Benjamin" userId="99163260-8570-4272-b6a0-76c2cc661959" providerId="ADAL" clId="{CD51D8F5-87DA-4C61-8BD8-768A3A7FDBC2}" dt="2023-05-17T05:55:59.329" v="5277" actId="1076"/>
          <ac:grpSpMkLst>
            <pc:docMk/>
            <pc:sldMk cId="2246735899" sldId="344"/>
            <ac:grpSpMk id="7" creationId="{36DF6B02-A77E-6EA2-BFD4-DC4991EE3AFC}"/>
          </ac:grpSpMkLst>
        </pc:grpChg>
      </pc:sldChg>
      <pc:sldChg chg="addSp modSp add mod modTransition modAnim">
        <pc:chgData name="Paulson, Benjamin" userId="99163260-8570-4272-b6a0-76c2cc661959" providerId="ADAL" clId="{CD51D8F5-87DA-4C61-8BD8-768A3A7FDBC2}" dt="2023-05-17T06:16:01.460" v="5357" actId="167"/>
        <pc:sldMkLst>
          <pc:docMk/>
          <pc:sldMk cId="650530224" sldId="345"/>
        </pc:sldMkLst>
        <pc:spChg chg="add mod ord">
          <ac:chgData name="Paulson, Benjamin" userId="99163260-8570-4272-b6a0-76c2cc661959" providerId="ADAL" clId="{CD51D8F5-87DA-4C61-8BD8-768A3A7FDBC2}" dt="2023-05-17T06:16:01.460" v="5357" actId="167"/>
          <ac:spMkLst>
            <pc:docMk/>
            <pc:sldMk cId="650530224" sldId="345"/>
            <ac:spMk id="12" creationId="{9A4FB321-48CA-C8B3-0D67-6F4E1AF78344}"/>
          </ac:spMkLst>
        </pc:spChg>
        <pc:grpChg chg="mod">
          <ac:chgData name="Paulson, Benjamin" userId="99163260-8570-4272-b6a0-76c2cc661959" providerId="ADAL" clId="{CD51D8F5-87DA-4C61-8BD8-768A3A7FDBC2}" dt="2023-05-17T05:56:33.175" v="5283" actId="1076"/>
          <ac:grpSpMkLst>
            <pc:docMk/>
            <pc:sldMk cId="650530224" sldId="345"/>
            <ac:grpSpMk id="3" creationId="{7765F845-5981-8B1D-9DCE-6FF427527547}"/>
          </ac:grpSpMkLst>
        </pc:grpChg>
      </pc:sldChg>
      <pc:sldChg chg="addSp modSp add mod modTransition">
        <pc:chgData name="Paulson, Benjamin" userId="99163260-8570-4272-b6a0-76c2cc661959" providerId="ADAL" clId="{CD51D8F5-87DA-4C61-8BD8-768A3A7FDBC2}" dt="2023-05-17T06:16:04.546" v="5359" actId="167"/>
        <pc:sldMkLst>
          <pc:docMk/>
          <pc:sldMk cId="3839925752" sldId="346"/>
        </pc:sldMkLst>
        <pc:spChg chg="add mod ord">
          <ac:chgData name="Paulson, Benjamin" userId="99163260-8570-4272-b6a0-76c2cc661959" providerId="ADAL" clId="{CD51D8F5-87DA-4C61-8BD8-768A3A7FDBC2}" dt="2023-05-17T06:16:04.546" v="5359" actId="167"/>
          <ac:spMkLst>
            <pc:docMk/>
            <pc:sldMk cId="3839925752" sldId="346"/>
            <ac:spMk id="12" creationId="{9EF1C896-74B7-5C8D-F40A-F9E379FD4FA1}"/>
          </ac:spMkLst>
        </pc:spChg>
        <pc:grpChg chg="mod">
          <ac:chgData name="Paulson, Benjamin" userId="99163260-8570-4272-b6a0-76c2cc661959" providerId="ADAL" clId="{CD51D8F5-87DA-4C61-8BD8-768A3A7FDBC2}" dt="2023-05-17T05:56:44.283" v="5287" actId="1076"/>
          <ac:grpSpMkLst>
            <pc:docMk/>
            <pc:sldMk cId="3839925752" sldId="346"/>
            <ac:grpSpMk id="3" creationId="{7765F845-5981-8B1D-9DCE-6FF427527547}"/>
          </ac:grpSpMkLst>
        </pc:grpChg>
        <pc:grpChg chg="mod">
          <ac:chgData name="Paulson, Benjamin" userId="99163260-8570-4272-b6a0-76c2cc661959" providerId="ADAL" clId="{CD51D8F5-87DA-4C61-8BD8-768A3A7FDBC2}" dt="2023-05-17T05:56:42.799" v="5286" actId="1076"/>
          <ac:grpSpMkLst>
            <pc:docMk/>
            <pc:sldMk cId="3839925752" sldId="346"/>
            <ac:grpSpMk id="7" creationId="{36DF6B02-A77E-6EA2-BFD4-DC4991EE3AFC}"/>
          </ac:grpSpMkLst>
        </pc:grpChg>
      </pc:sldChg>
      <pc:sldChg chg="addSp delSp modSp add mod">
        <pc:chgData name="Paulson, Benjamin" userId="99163260-8570-4272-b6a0-76c2cc661959" providerId="ADAL" clId="{CD51D8F5-87DA-4C61-8BD8-768A3A7FDBC2}" dt="2023-05-17T06:16:08.321" v="5361" actId="167"/>
        <pc:sldMkLst>
          <pc:docMk/>
          <pc:sldMk cId="4183118876" sldId="347"/>
        </pc:sldMkLst>
        <pc:spChg chg="add mod">
          <ac:chgData name="Paulson, Benjamin" userId="99163260-8570-4272-b6a0-76c2cc661959" providerId="ADAL" clId="{CD51D8F5-87DA-4C61-8BD8-768A3A7FDBC2}" dt="2023-05-17T05:57:59.156" v="5299" actId="1035"/>
          <ac:spMkLst>
            <pc:docMk/>
            <pc:sldMk cId="4183118876" sldId="347"/>
            <ac:spMk id="12" creationId="{A690142A-0664-CF18-8DF6-A6F74CBFEDB9}"/>
          </ac:spMkLst>
        </pc:spChg>
        <pc:spChg chg="add mod">
          <ac:chgData name="Paulson, Benjamin" userId="99163260-8570-4272-b6a0-76c2cc661959" providerId="ADAL" clId="{CD51D8F5-87DA-4C61-8BD8-768A3A7FDBC2}" dt="2023-05-17T05:59:52.158" v="5315" actId="14100"/>
          <ac:spMkLst>
            <pc:docMk/>
            <pc:sldMk cId="4183118876" sldId="347"/>
            <ac:spMk id="13" creationId="{385E7DDA-E937-8A60-6EE5-30F9AACCA54E}"/>
          </ac:spMkLst>
        </pc:spChg>
        <pc:spChg chg="add mod ord">
          <ac:chgData name="Paulson, Benjamin" userId="99163260-8570-4272-b6a0-76c2cc661959" providerId="ADAL" clId="{CD51D8F5-87DA-4C61-8BD8-768A3A7FDBC2}" dt="2023-05-17T06:16:08.321" v="5361" actId="167"/>
          <ac:spMkLst>
            <pc:docMk/>
            <pc:sldMk cId="4183118876" sldId="347"/>
            <ac:spMk id="14" creationId="{F8DB1064-3107-296E-E2EB-DD4060579A9C}"/>
          </ac:spMkLst>
        </pc:spChg>
        <pc:grpChg chg="mod">
          <ac:chgData name="Paulson, Benjamin" userId="99163260-8570-4272-b6a0-76c2cc661959" providerId="ADAL" clId="{CD51D8F5-87DA-4C61-8BD8-768A3A7FDBC2}" dt="2023-05-17T05:57:44.504" v="5292" actId="1076"/>
          <ac:grpSpMkLst>
            <pc:docMk/>
            <pc:sldMk cId="4183118876" sldId="347"/>
            <ac:grpSpMk id="3" creationId="{7765F845-5981-8B1D-9DCE-6FF427527547}"/>
          </ac:grpSpMkLst>
        </pc:grpChg>
        <pc:grpChg chg="del">
          <ac:chgData name="Paulson, Benjamin" userId="99163260-8570-4272-b6a0-76c2cc661959" providerId="ADAL" clId="{CD51D8F5-87DA-4C61-8BD8-768A3A7FDBC2}" dt="2023-05-17T05:57:38.236" v="5291" actId="478"/>
          <ac:grpSpMkLst>
            <pc:docMk/>
            <pc:sldMk cId="4183118876" sldId="347"/>
            <ac:grpSpMk id="7" creationId="{36DF6B02-A77E-6EA2-BFD4-DC4991EE3AFC}"/>
          </ac:grpSpMkLst>
        </pc:grpChg>
        <pc:picChg chg="mod">
          <ac:chgData name="Paulson, Benjamin" userId="99163260-8570-4272-b6a0-76c2cc661959" providerId="ADAL" clId="{CD51D8F5-87DA-4C61-8BD8-768A3A7FDBC2}" dt="2023-05-17T05:59:09.227" v="5304" actId="1076"/>
          <ac:picMkLst>
            <pc:docMk/>
            <pc:sldMk cId="4183118876" sldId="347"/>
            <ac:picMk id="4" creationId="{5C8D81F9-0737-9809-D05C-19FD60662885}"/>
          </ac:picMkLst>
        </pc:picChg>
      </pc:sldChg>
      <pc:sldChg chg="addSp modSp add mod">
        <pc:chgData name="Paulson, Benjamin" userId="99163260-8570-4272-b6a0-76c2cc661959" providerId="ADAL" clId="{CD51D8F5-87DA-4C61-8BD8-768A3A7FDBC2}" dt="2023-05-17T06:16:11.180" v="5363" actId="167"/>
        <pc:sldMkLst>
          <pc:docMk/>
          <pc:sldMk cId="1606966349" sldId="348"/>
        </pc:sldMkLst>
        <pc:spChg chg="mod">
          <ac:chgData name="Paulson, Benjamin" userId="99163260-8570-4272-b6a0-76c2cc661959" providerId="ADAL" clId="{CD51D8F5-87DA-4C61-8BD8-768A3A7FDBC2}" dt="2023-05-17T06:00:09.692" v="5317" actId="1076"/>
          <ac:spMkLst>
            <pc:docMk/>
            <pc:sldMk cId="1606966349" sldId="348"/>
            <ac:spMk id="2" creationId="{3868B8AC-5CEA-4DAD-0467-A4813A44616E}"/>
          </ac:spMkLst>
        </pc:spChg>
        <pc:spChg chg="mod">
          <ac:chgData name="Paulson, Benjamin" userId="99163260-8570-4272-b6a0-76c2cc661959" providerId="ADAL" clId="{CD51D8F5-87DA-4C61-8BD8-768A3A7FDBC2}" dt="2023-05-17T06:00:09.692" v="5317" actId="1076"/>
          <ac:spMkLst>
            <pc:docMk/>
            <pc:sldMk cId="1606966349" sldId="348"/>
            <ac:spMk id="5" creationId="{9C7D1369-8151-7CF8-341B-B59501550AC1}"/>
          </ac:spMkLst>
        </pc:spChg>
        <pc:spChg chg="mod">
          <ac:chgData name="Paulson, Benjamin" userId="99163260-8570-4272-b6a0-76c2cc661959" providerId="ADAL" clId="{CD51D8F5-87DA-4C61-8BD8-768A3A7FDBC2}" dt="2023-05-17T06:00:14.422" v="5319" actId="207"/>
          <ac:spMkLst>
            <pc:docMk/>
            <pc:sldMk cId="1606966349" sldId="348"/>
            <ac:spMk id="6" creationId="{039BA90F-AD75-1054-6965-DDB01563EF94}"/>
          </ac:spMkLst>
        </pc:spChg>
        <pc:spChg chg="add mod">
          <ac:chgData name="Paulson, Benjamin" userId="99163260-8570-4272-b6a0-76c2cc661959" providerId="ADAL" clId="{CD51D8F5-87DA-4C61-8BD8-768A3A7FDBC2}" dt="2023-05-17T06:00:47.735" v="5329" actId="1076"/>
          <ac:spMkLst>
            <pc:docMk/>
            <pc:sldMk cId="1606966349" sldId="348"/>
            <ac:spMk id="7" creationId="{746E49B3-F13A-89A5-7A72-72BABD7D763E}"/>
          </ac:spMkLst>
        </pc:spChg>
        <pc:spChg chg="mod">
          <ac:chgData name="Paulson, Benjamin" userId="99163260-8570-4272-b6a0-76c2cc661959" providerId="ADAL" clId="{CD51D8F5-87DA-4C61-8BD8-768A3A7FDBC2}" dt="2023-05-17T06:00:09.692" v="5317" actId="1076"/>
          <ac:spMkLst>
            <pc:docMk/>
            <pc:sldMk cId="1606966349" sldId="348"/>
            <ac:spMk id="8" creationId="{864CD8CA-5762-9181-C467-541DF48CC491}"/>
          </ac:spMkLst>
        </pc:spChg>
        <pc:spChg chg="mod">
          <ac:chgData name="Paulson, Benjamin" userId="99163260-8570-4272-b6a0-76c2cc661959" providerId="ADAL" clId="{CD51D8F5-87DA-4C61-8BD8-768A3A7FDBC2}" dt="2023-05-17T06:00:09.692" v="5317" actId="1076"/>
          <ac:spMkLst>
            <pc:docMk/>
            <pc:sldMk cId="1606966349" sldId="348"/>
            <ac:spMk id="9" creationId="{CE2B3F9A-54D4-6143-245C-5F98001E4D04}"/>
          </ac:spMkLst>
        </pc:spChg>
        <pc:spChg chg="add mod ord">
          <ac:chgData name="Paulson, Benjamin" userId="99163260-8570-4272-b6a0-76c2cc661959" providerId="ADAL" clId="{CD51D8F5-87DA-4C61-8BD8-768A3A7FDBC2}" dt="2023-05-17T06:16:11.180" v="5363" actId="167"/>
          <ac:spMkLst>
            <pc:docMk/>
            <pc:sldMk cId="1606966349" sldId="348"/>
            <ac:spMk id="10" creationId="{7F4F25CC-7D4F-2803-42A6-DABB65A39CF4}"/>
          </ac:spMkLst>
        </pc:spChg>
        <pc:spChg chg="mod">
          <ac:chgData name="Paulson, Benjamin" userId="99163260-8570-4272-b6a0-76c2cc661959" providerId="ADAL" clId="{CD51D8F5-87DA-4C61-8BD8-768A3A7FDBC2}" dt="2023-05-17T06:00:09.692" v="5317" actId="1076"/>
          <ac:spMkLst>
            <pc:docMk/>
            <pc:sldMk cId="1606966349" sldId="348"/>
            <ac:spMk id="12" creationId="{A690142A-0664-CF18-8DF6-A6F74CBFEDB9}"/>
          </ac:spMkLst>
        </pc:spChg>
        <pc:spChg chg="mod">
          <ac:chgData name="Paulson, Benjamin" userId="99163260-8570-4272-b6a0-76c2cc661959" providerId="ADAL" clId="{CD51D8F5-87DA-4C61-8BD8-768A3A7FDBC2}" dt="2023-05-17T06:00:09.692" v="5317" actId="1076"/>
          <ac:spMkLst>
            <pc:docMk/>
            <pc:sldMk cId="1606966349" sldId="348"/>
            <ac:spMk id="13" creationId="{385E7DDA-E937-8A60-6EE5-30F9AACCA54E}"/>
          </ac:spMkLst>
        </pc:spChg>
        <pc:grpChg chg="mod">
          <ac:chgData name="Paulson, Benjamin" userId="99163260-8570-4272-b6a0-76c2cc661959" providerId="ADAL" clId="{CD51D8F5-87DA-4C61-8BD8-768A3A7FDBC2}" dt="2023-05-17T06:00:09.692" v="5317" actId="1076"/>
          <ac:grpSpMkLst>
            <pc:docMk/>
            <pc:sldMk cId="1606966349" sldId="348"/>
            <ac:grpSpMk id="3" creationId="{7765F845-5981-8B1D-9DCE-6FF427527547}"/>
          </ac:grpSpMkLst>
        </pc:grpChg>
        <pc:picChg chg="mod">
          <ac:chgData name="Paulson, Benjamin" userId="99163260-8570-4272-b6a0-76c2cc661959" providerId="ADAL" clId="{CD51D8F5-87DA-4C61-8BD8-768A3A7FDBC2}" dt="2023-05-17T06:00:09.692" v="5317" actId="1076"/>
          <ac:picMkLst>
            <pc:docMk/>
            <pc:sldMk cId="1606966349" sldId="348"/>
            <ac:picMk id="4" creationId="{5C8D81F9-0737-9809-D05C-19FD60662885}"/>
          </ac:picMkLst>
        </pc:picChg>
      </pc:sldChg>
      <pc:sldChg chg="modSp add mod ord">
        <pc:chgData name="Paulson, Benjamin" userId="99163260-8570-4272-b6a0-76c2cc661959" providerId="ADAL" clId="{CD51D8F5-87DA-4C61-8BD8-768A3A7FDBC2}" dt="2023-05-17T13:17:10.550" v="6909" actId="20577"/>
        <pc:sldMkLst>
          <pc:docMk/>
          <pc:sldMk cId="3620698328" sldId="349"/>
        </pc:sldMkLst>
        <pc:spChg chg="mod">
          <ac:chgData name="Paulson, Benjamin" userId="99163260-8570-4272-b6a0-76c2cc661959" providerId="ADAL" clId="{CD51D8F5-87DA-4C61-8BD8-768A3A7FDBC2}" dt="2023-05-17T06:16:39.535" v="5388" actId="20577"/>
          <ac:spMkLst>
            <pc:docMk/>
            <pc:sldMk cId="3620698328" sldId="349"/>
            <ac:spMk id="110" creationId="{00000000-0000-0000-0000-000000000000}"/>
          </ac:spMkLst>
        </pc:spChg>
        <pc:spChg chg="mod">
          <ac:chgData name="Paulson, Benjamin" userId="99163260-8570-4272-b6a0-76c2cc661959" providerId="ADAL" clId="{CD51D8F5-87DA-4C61-8BD8-768A3A7FDBC2}" dt="2023-05-17T13:17:10.550" v="6909" actId="20577"/>
          <ac:spMkLst>
            <pc:docMk/>
            <pc:sldMk cId="3620698328" sldId="349"/>
            <ac:spMk id="111" creationId="{00000000-0000-0000-0000-000000000000}"/>
          </ac:spMkLst>
        </pc:spChg>
      </pc:sldChg>
      <pc:sldChg chg="addSp delSp modSp add mod">
        <pc:chgData name="Paulson, Benjamin" userId="99163260-8570-4272-b6a0-76c2cc661959" providerId="ADAL" clId="{CD51D8F5-87DA-4C61-8BD8-768A3A7FDBC2}" dt="2023-05-17T12:53:34.085" v="6664" actId="14100"/>
        <pc:sldMkLst>
          <pc:docMk/>
          <pc:sldMk cId="3905776807" sldId="350"/>
        </pc:sldMkLst>
        <pc:spChg chg="add del">
          <ac:chgData name="Paulson, Benjamin" userId="99163260-8570-4272-b6a0-76c2cc661959" providerId="ADAL" clId="{CD51D8F5-87DA-4C61-8BD8-768A3A7FDBC2}" dt="2023-05-17T12:46:39.906" v="6507" actId="478"/>
          <ac:spMkLst>
            <pc:docMk/>
            <pc:sldMk cId="3905776807" sldId="350"/>
            <ac:spMk id="2" creationId="{E29BBC32-9803-5F80-2CAD-A811FB322F8F}"/>
          </ac:spMkLst>
        </pc:spChg>
        <pc:spChg chg="add mod">
          <ac:chgData name="Paulson, Benjamin" userId="99163260-8570-4272-b6a0-76c2cc661959" providerId="ADAL" clId="{CD51D8F5-87DA-4C61-8BD8-768A3A7FDBC2}" dt="2023-05-17T12:53:34.085" v="6664" actId="14100"/>
          <ac:spMkLst>
            <pc:docMk/>
            <pc:sldMk cId="3905776807" sldId="350"/>
            <ac:spMk id="5" creationId="{47C559F9-C0FB-8732-CEBA-70B7ADF69603}"/>
          </ac:spMkLst>
        </pc:spChg>
        <pc:spChg chg="mod">
          <ac:chgData name="Paulson, Benjamin" userId="99163260-8570-4272-b6a0-76c2cc661959" providerId="ADAL" clId="{CD51D8F5-87DA-4C61-8BD8-768A3A7FDBC2}" dt="2023-05-17T06:18:55.190" v="5707" actId="20577"/>
          <ac:spMkLst>
            <pc:docMk/>
            <pc:sldMk cId="3905776807" sldId="350"/>
            <ac:spMk id="110" creationId="{00000000-0000-0000-0000-000000000000}"/>
          </ac:spMkLst>
        </pc:spChg>
        <pc:spChg chg="mod">
          <ac:chgData name="Paulson, Benjamin" userId="99163260-8570-4272-b6a0-76c2cc661959" providerId="ADAL" clId="{CD51D8F5-87DA-4C61-8BD8-768A3A7FDBC2}" dt="2023-05-17T12:47:20.038" v="6515" actId="113"/>
          <ac:spMkLst>
            <pc:docMk/>
            <pc:sldMk cId="3905776807" sldId="350"/>
            <ac:spMk id="111" creationId="{00000000-0000-0000-0000-000000000000}"/>
          </ac:spMkLst>
        </pc:spChg>
        <pc:picChg chg="add mod">
          <ac:chgData name="Paulson, Benjamin" userId="99163260-8570-4272-b6a0-76c2cc661959" providerId="ADAL" clId="{CD51D8F5-87DA-4C61-8BD8-768A3A7FDBC2}" dt="2023-05-17T12:53:21.982" v="6657" actId="1076"/>
          <ac:picMkLst>
            <pc:docMk/>
            <pc:sldMk cId="3905776807" sldId="350"/>
            <ac:picMk id="4" creationId="{58454D65-858D-250E-54E3-B9B1F4A6B6F1}"/>
          </ac:picMkLst>
        </pc:picChg>
        <pc:picChg chg="add mod">
          <ac:chgData name="Paulson, Benjamin" userId="99163260-8570-4272-b6a0-76c2cc661959" providerId="ADAL" clId="{CD51D8F5-87DA-4C61-8BD8-768A3A7FDBC2}" dt="2023-05-17T12:47:21.499" v="6516" actId="1076"/>
          <ac:picMkLst>
            <pc:docMk/>
            <pc:sldMk cId="3905776807" sldId="350"/>
            <ac:picMk id="28676" creationId="{0852BA77-435E-E7D9-B2FD-B6CE4061DCE7}"/>
          </ac:picMkLst>
        </pc:picChg>
      </pc:sldChg>
      <pc:sldChg chg="modSp add mod">
        <pc:chgData name="Paulson, Benjamin" userId="99163260-8570-4272-b6a0-76c2cc661959" providerId="ADAL" clId="{CD51D8F5-87DA-4C61-8BD8-768A3A7FDBC2}" dt="2023-05-17T12:57:46.882" v="6778" actId="20577"/>
        <pc:sldMkLst>
          <pc:docMk/>
          <pc:sldMk cId="2272072236" sldId="351"/>
        </pc:sldMkLst>
        <pc:spChg chg="mod">
          <ac:chgData name="Paulson, Benjamin" userId="99163260-8570-4272-b6a0-76c2cc661959" providerId="ADAL" clId="{CD51D8F5-87DA-4C61-8BD8-768A3A7FDBC2}" dt="2023-05-17T06:20:54.689" v="5989" actId="20577"/>
          <ac:spMkLst>
            <pc:docMk/>
            <pc:sldMk cId="2272072236" sldId="351"/>
            <ac:spMk id="110" creationId="{00000000-0000-0000-0000-000000000000}"/>
          </ac:spMkLst>
        </pc:spChg>
        <pc:spChg chg="mod">
          <ac:chgData name="Paulson, Benjamin" userId="99163260-8570-4272-b6a0-76c2cc661959" providerId="ADAL" clId="{CD51D8F5-87DA-4C61-8BD8-768A3A7FDBC2}" dt="2023-05-17T12:57:46.882" v="6778" actId="20577"/>
          <ac:spMkLst>
            <pc:docMk/>
            <pc:sldMk cId="2272072236" sldId="351"/>
            <ac:spMk id="111" creationId="{00000000-0000-0000-0000-000000000000}"/>
          </ac:spMkLst>
        </pc:spChg>
      </pc:sldChg>
      <pc:sldChg chg="addSp modSp add mod">
        <pc:chgData name="Paulson, Benjamin" userId="99163260-8570-4272-b6a0-76c2cc661959" providerId="ADAL" clId="{CD51D8F5-87DA-4C61-8BD8-768A3A7FDBC2}" dt="2023-05-17T12:54:36.697" v="6689" actId="1035"/>
        <pc:sldMkLst>
          <pc:docMk/>
          <pc:sldMk cId="3751570231" sldId="352"/>
        </pc:sldMkLst>
        <pc:spChg chg="add mod">
          <ac:chgData name="Paulson, Benjamin" userId="99163260-8570-4272-b6a0-76c2cc661959" providerId="ADAL" clId="{CD51D8F5-87DA-4C61-8BD8-768A3A7FDBC2}" dt="2023-05-17T12:54:36.697" v="6689" actId="1035"/>
          <ac:spMkLst>
            <pc:docMk/>
            <pc:sldMk cId="3751570231" sldId="352"/>
            <ac:spMk id="4" creationId="{BE128C87-3808-F2DD-2CD7-352F407A3EFE}"/>
          </ac:spMkLst>
        </pc:spChg>
        <pc:spChg chg="mod">
          <ac:chgData name="Paulson, Benjamin" userId="99163260-8570-4272-b6a0-76c2cc661959" providerId="ADAL" clId="{CD51D8F5-87DA-4C61-8BD8-768A3A7FDBC2}" dt="2023-05-17T06:19:03.098" v="5715" actId="20577"/>
          <ac:spMkLst>
            <pc:docMk/>
            <pc:sldMk cId="3751570231" sldId="352"/>
            <ac:spMk id="110" creationId="{00000000-0000-0000-0000-000000000000}"/>
          </ac:spMkLst>
        </pc:spChg>
        <pc:spChg chg="mod">
          <ac:chgData name="Paulson, Benjamin" userId="99163260-8570-4272-b6a0-76c2cc661959" providerId="ADAL" clId="{CD51D8F5-87DA-4C61-8BD8-768A3A7FDBC2}" dt="2023-05-17T12:53:51.355" v="6666" actId="20577"/>
          <ac:spMkLst>
            <pc:docMk/>
            <pc:sldMk cId="3751570231" sldId="352"/>
            <ac:spMk id="111" creationId="{00000000-0000-0000-0000-000000000000}"/>
          </ac:spMkLst>
        </pc:spChg>
        <pc:picChg chg="add mod">
          <ac:chgData name="Paulson, Benjamin" userId="99163260-8570-4272-b6a0-76c2cc661959" providerId="ADAL" clId="{CD51D8F5-87DA-4C61-8BD8-768A3A7FDBC2}" dt="2023-05-17T12:51:26.295" v="6606" actId="1076"/>
          <ac:picMkLst>
            <pc:docMk/>
            <pc:sldMk cId="3751570231" sldId="352"/>
            <ac:picMk id="3" creationId="{8F15A836-70B6-0CB5-0719-D5926289736B}"/>
          </ac:picMkLst>
        </pc:picChg>
      </pc:sldChg>
      <pc:sldChg chg="addSp delSp modSp add mod modAnim">
        <pc:chgData name="Paulson, Benjamin" userId="99163260-8570-4272-b6a0-76c2cc661959" providerId="ADAL" clId="{CD51D8F5-87DA-4C61-8BD8-768A3A7FDBC2}" dt="2023-05-17T06:29:11.207" v="6245" actId="208"/>
        <pc:sldMkLst>
          <pc:docMk/>
          <pc:sldMk cId="2491089371" sldId="353"/>
        </pc:sldMkLst>
        <pc:spChg chg="add del mod">
          <ac:chgData name="Paulson, Benjamin" userId="99163260-8570-4272-b6a0-76c2cc661959" providerId="ADAL" clId="{CD51D8F5-87DA-4C61-8BD8-768A3A7FDBC2}" dt="2023-05-17T06:21:15.596" v="5992" actId="478"/>
          <ac:spMkLst>
            <pc:docMk/>
            <pc:sldMk cId="2491089371" sldId="353"/>
            <ac:spMk id="3" creationId="{136CB8A0-7536-7F4F-A942-E973B471C6A6}"/>
          </ac:spMkLst>
        </pc:spChg>
        <pc:spChg chg="add del mod">
          <ac:chgData name="Paulson, Benjamin" userId="99163260-8570-4272-b6a0-76c2cc661959" providerId="ADAL" clId="{CD51D8F5-87DA-4C61-8BD8-768A3A7FDBC2}" dt="2023-05-17T06:23:39.283" v="5999" actId="478"/>
          <ac:spMkLst>
            <pc:docMk/>
            <pc:sldMk cId="2491089371" sldId="353"/>
            <ac:spMk id="8" creationId="{0FBF1B40-FFB2-AAF3-DD61-6B43E0E55113}"/>
          </ac:spMkLst>
        </pc:spChg>
        <pc:spChg chg="add mod">
          <ac:chgData name="Paulson, Benjamin" userId="99163260-8570-4272-b6a0-76c2cc661959" providerId="ADAL" clId="{CD51D8F5-87DA-4C61-8BD8-768A3A7FDBC2}" dt="2023-05-17T06:28:44.126" v="6237" actId="14100"/>
          <ac:spMkLst>
            <pc:docMk/>
            <pc:sldMk cId="2491089371" sldId="353"/>
            <ac:spMk id="11" creationId="{D0E3BC99-0EA6-7B63-01F6-693F308EFF38}"/>
          </ac:spMkLst>
        </pc:spChg>
        <pc:spChg chg="add mod">
          <ac:chgData name="Paulson, Benjamin" userId="99163260-8570-4272-b6a0-76c2cc661959" providerId="ADAL" clId="{CD51D8F5-87DA-4C61-8BD8-768A3A7FDBC2}" dt="2023-05-17T06:28:44.126" v="6237" actId="14100"/>
          <ac:spMkLst>
            <pc:docMk/>
            <pc:sldMk cId="2491089371" sldId="353"/>
            <ac:spMk id="12" creationId="{91181C74-0422-1440-5BDF-D5C0654C352A}"/>
          </ac:spMkLst>
        </pc:spChg>
        <pc:spChg chg="del">
          <ac:chgData name="Paulson, Benjamin" userId="99163260-8570-4272-b6a0-76c2cc661959" providerId="ADAL" clId="{CD51D8F5-87DA-4C61-8BD8-768A3A7FDBC2}" dt="2023-05-17T06:23:37.537" v="5998" actId="478"/>
          <ac:spMkLst>
            <pc:docMk/>
            <pc:sldMk cId="2491089371" sldId="353"/>
            <ac:spMk id="110" creationId="{00000000-0000-0000-0000-000000000000}"/>
          </ac:spMkLst>
        </pc:spChg>
        <pc:spChg chg="del">
          <ac:chgData name="Paulson, Benjamin" userId="99163260-8570-4272-b6a0-76c2cc661959" providerId="ADAL" clId="{CD51D8F5-87DA-4C61-8BD8-768A3A7FDBC2}" dt="2023-05-17T06:21:04.791" v="5991" actId="478"/>
          <ac:spMkLst>
            <pc:docMk/>
            <pc:sldMk cId="2491089371" sldId="353"/>
            <ac:spMk id="111" creationId="{00000000-0000-0000-0000-000000000000}"/>
          </ac:spMkLst>
        </pc:spChg>
        <pc:spChg chg="mod">
          <ac:chgData name="Paulson, Benjamin" userId="99163260-8570-4272-b6a0-76c2cc661959" providerId="ADAL" clId="{CD51D8F5-87DA-4C61-8BD8-768A3A7FDBC2}" dt="2023-05-17T06:24:06.640" v="6007" actId="1076"/>
          <ac:spMkLst>
            <pc:docMk/>
            <pc:sldMk cId="2491089371" sldId="353"/>
            <ac:spMk id="112" creationId="{00000000-0000-0000-0000-000000000000}"/>
          </ac:spMkLst>
        </pc:spChg>
        <pc:grpChg chg="add mod">
          <ac:chgData name="Paulson, Benjamin" userId="99163260-8570-4272-b6a0-76c2cc661959" providerId="ADAL" clId="{CD51D8F5-87DA-4C61-8BD8-768A3A7FDBC2}" dt="2023-05-17T06:28:44.126" v="6237" actId="14100"/>
          <ac:grpSpMkLst>
            <pc:docMk/>
            <pc:sldMk cId="2491089371" sldId="353"/>
            <ac:grpSpMk id="13" creationId="{5E47E7A0-DAEE-D58D-C33E-EB50193D1792}"/>
          </ac:grpSpMkLst>
        </pc:grpChg>
        <pc:picChg chg="add del mod">
          <ac:chgData name="Paulson, Benjamin" userId="99163260-8570-4272-b6a0-76c2cc661959" providerId="ADAL" clId="{CD51D8F5-87DA-4C61-8BD8-768A3A7FDBC2}" dt="2023-05-17T06:21:23.407" v="5996" actId="478"/>
          <ac:picMkLst>
            <pc:docMk/>
            <pc:sldMk cId="2491089371" sldId="353"/>
            <ac:picMk id="4" creationId="{88A23619-A77E-F969-1BB4-451158FBE53D}"/>
          </ac:picMkLst>
        </pc:picChg>
        <pc:picChg chg="add mod">
          <ac:chgData name="Paulson, Benjamin" userId="99163260-8570-4272-b6a0-76c2cc661959" providerId="ADAL" clId="{CD51D8F5-87DA-4C61-8BD8-768A3A7FDBC2}" dt="2023-05-17T06:23:43.641" v="6002" actId="1076"/>
          <ac:picMkLst>
            <pc:docMk/>
            <pc:sldMk cId="2491089371" sldId="353"/>
            <ac:picMk id="6" creationId="{4DECCE8E-68B3-AABA-2094-420BF6E829D1}"/>
          </ac:picMkLst>
        </pc:picChg>
        <pc:picChg chg="add del mod">
          <ac:chgData name="Paulson, Benjamin" userId="99163260-8570-4272-b6a0-76c2cc661959" providerId="ADAL" clId="{CD51D8F5-87DA-4C61-8BD8-768A3A7FDBC2}" dt="2023-05-17T06:28:36.813" v="6235" actId="478"/>
          <ac:picMkLst>
            <pc:docMk/>
            <pc:sldMk cId="2491089371" sldId="353"/>
            <ac:picMk id="9" creationId="{1F56C4BB-8CD3-E1C7-3E4F-D449975C2A7D}"/>
          </ac:picMkLst>
        </pc:picChg>
        <pc:picChg chg="add mod">
          <ac:chgData name="Paulson, Benjamin" userId="99163260-8570-4272-b6a0-76c2cc661959" providerId="ADAL" clId="{CD51D8F5-87DA-4C61-8BD8-768A3A7FDBC2}" dt="2023-05-17T06:28:44.126" v="6237" actId="14100"/>
          <ac:picMkLst>
            <pc:docMk/>
            <pc:sldMk cId="2491089371" sldId="353"/>
            <ac:picMk id="10" creationId="{CB6A6755-FB56-A58A-65BA-7A7709FF4785}"/>
          </ac:picMkLst>
        </pc:picChg>
        <pc:cxnChg chg="add mod">
          <ac:chgData name="Paulson, Benjamin" userId="99163260-8570-4272-b6a0-76c2cc661959" providerId="ADAL" clId="{CD51D8F5-87DA-4C61-8BD8-768A3A7FDBC2}" dt="2023-05-17T06:29:01.439" v="6241" actId="14100"/>
          <ac:cxnSpMkLst>
            <pc:docMk/>
            <pc:sldMk cId="2491089371" sldId="353"/>
            <ac:cxnSpMk id="15" creationId="{3955EB35-4730-1F05-FA23-FCA789196189}"/>
          </ac:cxnSpMkLst>
        </pc:cxnChg>
        <pc:cxnChg chg="add mod">
          <ac:chgData name="Paulson, Benjamin" userId="99163260-8570-4272-b6a0-76c2cc661959" providerId="ADAL" clId="{CD51D8F5-87DA-4C61-8BD8-768A3A7FDBC2}" dt="2023-05-17T06:29:11.207" v="6245" actId="208"/>
          <ac:cxnSpMkLst>
            <pc:docMk/>
            <pc:sldMk cId="2491089371" sldId="353"/>
            <ac:cxnSpMk id="17" creationId="{F1B57BAD-434E-A043-F85F-80F0CAA56357}"/>
          </ac:cxnSpMkLst>
        </pc:cxnChg>
      </pc:sldChg>
      <pc:sldChg chg="modSp add del mod ord">
        <pc:chgData name="Paulson, Benjamin" userId="99163260-8570-4272-b6a0-76c2cc661959" providerId="ADAL" clId="{CD51D8F5-87DA-4C61-8BD8-768A3A7FDBC2}" dt="2023-05-17T12:58:12.455" v="6779" actId="47"/>
        <pc:sldMkLst>
          <pc:docMk/>
          <pc:sldMk cId="4249442682" sldId="354"/>
        </pc:sldMkLst>
        <pc:spChg chg="mod">
          <ac:chgData name="Paulson, Benjamin" userId="99163260-8570-4272-b6a0-76c2cc661959" providerId="ADAL" clId="{CD51D8F5-87DA-4C61-8BD8-768A3A7FDBC2}" dt="2023-05-17T06:24:44.845" v="6018" actId="20577"/>
          <ac:spMkLst>
            <pc:docMk/>
            <pc:sldMk cId="4249442682" sldId="354"/>
            <ac:spMk id="110" creationId="{00000000-0000-0000-0000-000000000000}"/>
          </ac:spMkLst>
        </pc:spChg>
        <pc:spChg chg="mod">
          <ac:chgData name="Paulson, Benjamin" userId="99163260-8570-4272-b6a0-76c2cc661959" providerId="ADAL" clId="{CD51D8F5-87DA-4C61-8BD8-768A3A7FDBC2}" dt="2023-05-17T06:25:25.063" v="6111" actId="20577"/>
          <ac:spMkLst>
            <pc:docMk/>
            <pc:sldMk cId="4249442682" sldId="354"/>
            <ac:spMk id="111" creationId="{00000000-0000-0000-0000-000000000000}"/>
          </ac:spMkLst>
        </pc:spChg>
      </pc:sldChg>
      <pc:sldChg chg="modSp add del mod">
        <pc:chgData name="Paulson, Benjamin" userId="99163260-8570-4272-b6a0-76c2cc661959" providerId="ADAL" clId="{CD51D8F5-87DA-4C61-8BD8-768A3A7FDBC2}" dt="2023-05-17T13:15:43.319" v="6837" actId="47"/>
        <pc:sldMkLst>
          <pc:docMk/>
          <pc:sldMk cId="3337018822" sldId="355"/>
        </pc:sldMkLst>
        <pc:spChg chg="mod">
          <ac:chgData name="Paulson, Benjamin" userId="99163260-8570-4272-b6a0-76c2cc661959" providerId="ADAL" clId="{CD51D8F5-87DA-4C61-8BD8-768A3A7FDBC2}" dt="2023-05-17T06:25:14.830" v="6095" actId="20577"/>
          <ac:spMkLst>
            <pc:docMk/>
            <pc:sldMk cId="3337018822" sldId="355"/>
            <ac:spMk id="110" creationId="{00000000-0000-0000-0000-000000000000}"/>
          </ac:spMkLst>
        </pc:spChg>
      </pc:sldChg>
      <pc:sldChg chg="addSp delSp modSp add mod">
        <pc:chgData name="Paulson, Benjamin" userId="99163260-8570-4272-b6a0-76c2cc661959" providerId="ADAL" clId="{CD51D8F5-87DA-4C61-8BD8-768A3A7FDBC2}" dt="2023-05-17T13:00:29.435" v="6836" actId="20577"/>
        <pc:sldMkLst>
          <pc:docMk/>
          <pc:sldMk cId="3248913351" sldId="356"/>
        </pc:sldMkLst>
        <pc:spChg chg="add del mod">
          <ac:chgData name="Paulson, Benjamin" userId="99163260-8570-4272-b6a0-76c2cc661959" providerId="ADAL" clId="{CD51D8F5-87DA-4C61-8BD8-768A3A7FDBC2}" dt="2023-05-17T06:25:32.063" v="6114" actId="478"/>
          <ac:spMkLst>
            <pc:docMk/>
            <pc:sldMk cId="3248913351" sldId="356"/>
            <ac:spMk id="3" creationId="{58E5EAC0-37D2-82E2-593F-18D0A77F56F9}"/>
          </ac:spMkLst>
        </pc:spChg>
        <pc:spChg chg="add mod">
          <ac:chgData name="Paulson, Benjamin" userId="99163260-8570-4272-b6a0-76c2cc661959" providerId="ADAL" clId="{CD51D8F5-87DA-4C61-8BD8-768A3A7FDBC2}" dt="2023-05-17T12:34:28.796" v="6382" actId="1076"/>
          <ac:spMkLst>
            <pc:docMk/>
            <pc:sldMk cId="3248913351" sldId="356"/>
            <ac:spMk id="6" creationId="{6C5B9DB8-3C77-34EB-87E9-C3DCC829AF1B}"/>
          </ac:spMkLst>
        </pc:spChg>
        <pc:spChg chg="add mod">
          <ac:chgData name="Paulson, Benjamin" userId="99163260-8570-4272-b6a0-76c2cc661959" providerId="ADAL" clId="{CD51D8F5-87DA-4C61-8BD8-768A3A7FDBC2}" dt="2023-05-17T13:00:29.435" v="6836" actId="20577"/>
          <ac:spMkLst>
            <pc:docMk/>
            <pc:sldMk cId="3248913351" sldId="356"/>
            <ac:spMk id="7" creationId="{EC4CD2F3-51DA-E00D-9DCF-CFA7172EF9D6}"/>
          </ac:spMkLst>
        </pc:spChg>
        <pc:spChg chg="del">
          <ac:chgData name="Paulson, Benjamin" userId="99163260-8570-4272-b6a0-76c2cc661959" providerId="ADAL" clId="{CD51D8F5-87DA-4C61-8BD8-768A3A7FDBC2}" dt="2023-05-17T06:25:30.306" v="6113" actId="478"/>
          <ac:spMkLst>
            <pc:docMk/>
            <pc:sldMk cId="3248913351" sldId="356"/>
            <ac:spMk id="111" creationId="{00000000-0000-0000-0000-000000000000}"/>
          </ac:spMkLst>
        </pc:spChg>
        <pc:picChg chg="add mod">
          <ac:chgData name="Paulson, Benjamin" userId="99163260-8570-4272-b6a0-76c2cc661959" providerId="ADAL" clId="{CD51D8F5-87DA-4C61-8BD8-768A3A7FDBC2}" dt="2023-05-17T12:34:28.796" v="6382" actId="1076"/>
          <ac:picMkLst>
            <pc:docMk/>
            <pc:sldMk cId="3248913351" sldId="356"/>
            <ac:picMk id="5" creationId="{0E7A3314-2959-C379-CF65-6B18D5CD6CC0}"/>
          </ac:picMkLst>
        </pc:picChg>
      </pc:sldChg>
      <pc:sldChg chg="addSp delSp modSp add mod modNotesTx">
        <pc:chgData name="Paulson, Benjamin" userId="99163260-8570-4272-b6a0-76c2cc661959" providerId="ADAL" clId="{CD51D8F5-87DA-4C61-8BD8-768A3A7FDBC2}" dt="2023-05-17T13:23:02.721" v="7187" actId="20577"/>
        <pc:sldMkLst>
          <pc:docMk/>
          <pc:sldMk cId="3495424922" sldId="357"/>
        </pc:sldMkLst>
        <pc:spChg chg="add del mod">
          <ac:chgData name="Paulson, Benjamin" userId="99163260-8570-4272-b6a0-76c2cc661959" providerId="ADAL" clId="{CD51D8F5-87DA-4C61-8BD8-768A3A7FDBC2}" dt="2023-05-17T13:21:39.615" v="7016" actId="478"/>
          <ac:spMkLst>
            <pc:docMk/>
            <pc:sldMk cId="3495424922" sldId="357"/>
            <ac:spMk id="3" creationId="{16CAE23C-C52A-FD3A-65A4-5D8FE0542620}"/>
          </ac:spMkLst>
        </pc:spChg>
        <pc:spChg chg="add del mod">
          <ac:chgData name="Paulson, Benjamin" userId="99163260-8570-4272-b6a0-76c2cc661959" providerId="ADAL" clId="{CD51D8F5-87DA-4C61-8BD8-768A3A7FDBC2}" dt="2023-05-17T13:21:39.615" v="7016" actId="478"/>
          <ac:spMkLst>
            <pc:docMk/>
            <pc:sldMk cId="3495424922" sldId="357"/>
            <ac:spMk id="110" creationId="{00000000-0000-0000-0000-000000000000}"/>
          </ac:spMkLst>
        </pc:spChg>
        <pc:spChg chg="mod">
          <ac:chgData name="Paulson, Benjamin" userId="99163260-8570-4272-b6a0-76c2cc661959" providerId="ADAL" clId="{CD51D8F5-87DA-4C61-8BD8-768A3A7FDBC2}" dt="2023-05-17T13:22:45.517" v="7165" actId="20577"/>
          <ac:spMkLst>
            <pc:docMk/>
            <pc:sldMk cId="3495424922" sldId="357"/>
            <ac:spMk id="111" creationId="{00000000-0000-0000-0000-000000000000}"/>
          </ac:spMkLst>
        </pc:spChg>
      </pc:sldChg>
      <pc:sldChg chg="modSp add del mod modNotesTx">
        <pc:chgData name="Paulson, Benjamin" userId="99163260-8570-4272-b6a0-76c2cc661959" providerId="ADAL" clId="{CD51D8F5-87DA-4C61-8BD8-768A3A7FDBC2}" dt="2023-05-17T13:24:16.889" v="7357" actId="47"/>
        <pc:sldMkLst>
          <pc:docMk/>
          <pc:sldMk cId="3441782019" sldId="358"/>
        </pc:sldMkLst>
        <pc:spChg chg="mod">
          <ac:chgData name="Paulson, Benjamin" userId="99163260-8570-4272-b6a0-76c2cc661959" providerId="ADAL" clId="{CD51D8F5-87DA-4C61-8BD8-768A3A7FDBC2}" dt="2023-05-17T13:23:00.370" v="7183" actId="20577"/>
          <ac:spMkLst>
            <pc:docMk/>
            <pc:sldMk cId="3441782019" sldId="358"/>
            <ac:spMk id="110" creationId="{00000000-0000-0000-0000-000000000000}"/>
          </ac:spMkLst>
        </pc:spChg>
        <pc:spChg chg="mod">
          <ac:chgData name="Paulson, Benjamin" userId="99163260-8570-4272-b6a0-76c2cc661959" providerId="ADAL" clId="{CD51D8F5-87DA-4C61-8BD8-768A3A7FDBC2}" dt="2023-05-17T06:27:33.057" v="6215"/>
          <ac:spMkLst>
            <pc:docMk/>
            <pc:sldMk cId="3441782019" sldId="358"/>
            <ac:spMk id="111" creationId="{00000000-0000-0000-0000-000000000000}"/>
          </ac:spMkLst>
        </pc:spChg>
      </pc:sldChg>
      <pc:sldChg chg="modSp add mod modNotesTx">
        <pc:chgData name="Paulson, Benjamin" userId="99163260-8570-4272-b6a0-76c2cc661959" providerId="ADAL" clId="{CD51D8F5-87DA-4C61-8BD8-768A3A7FDBC2}" dt="2023-05-17T13:28:09.130" v="8039" actId="20577"/>
        <pc:sldMkLst>
          <pc:docMk/>
          <pc:sldMk cId="695402928" sldId="359"/>
        </pc:sldMkLst>
        <pc:spChg chg="mod">
          <ac:chgData name="Paulson, Benjamin" userId="99163260-8570-4272-b6a0-76c2cc661959" providerId="ADAL" clId="{CD51D8F5-87DA-4C61-8BD8-768A3A7FDBC2}" dt="2023-05-17T13:26:40.006" v="7484" actId="20577"/>
          <ac:spMkLst>
            <pc:docMk/>
            <pc:sldMk cId="695402928" sldId="359"/>
            <ac:spMk id="110" creationId="{00000000-0000-0000-0000-000000000000}"/>
          </ac:spMkLst>
        </pc:spChg>
        <pc:spChg chg="mod">
          <ac:chgData name="Paulson, Benjamin" userId="99163260-8570-4272-b6a0-76c2cc661959" providerId="ADAL" clId="{CD51D8F5-87DA-4C61-8BD8-768A3A7FDBC2}" dt="2023-05-17T13:24:33.865" v="7400" actId="20577"/>
          <ac:spMkLst>
            <pc:docMk/>
            <pc:sldMk cId="695402928" sldId="359"/>
            <ac:spMk id="111" creationId="{00000000-0000-0000-0000-000000000000}"/>
          </ac:spMkLst>
        </pc:spChg>
      </pc:sldChg>
      <pc:sldChg chg="modSp add mod">
        <pc:chgData name="Paulson, Benjamin" userId="99163260-8570-4272-b6a0-76c2cc661959" providerId="ADAL" clId="{CD51D8F5-87DA-4C61-8BD8-768A3A7FDBC2}" dt="2023-05-17T13:32:59.289" v="8322" actId="20577"/>
        <pc:sldMkLst>
          <pc:docMk/>
          <pc:sldMk cId="317415206" sldId="360"/>
        </pc:sldMkLst>
        <pc:spChg chg="mod">
          <ac:chgData name="Paulson, Benjamin" userId="99163260-8570-4272-b6a0-76c2cc661959" providerId="ADAL" clId="{CD51D8F5-87DA-4C61-8BD8-768A3A7FDBC2}" dt="2023-05-17T13:32:59.289" v="8322" actId="20577"/>
          <ac:spMkLst>
            <pc:docMk/>
            <pc:sldMk cId="317415206" sldId="360"/>
            <ac:spMk id="110" creationId="{00000000-0000-0000-0000-000000000000}"/>
          </ac:spMkLst>
        </pc:spChg>
        <pc:spChg chg="mod">
          <ac:chgData name="Paulson, Benjamin" userId="99163260-8570-4272-b6a0-76c2cc661959" providerId="ADAL" clId="{CD51D8F5-87DA-4C61-8BD8-768A3A7FDBC2}" dt="2023-05-17T06:27:37.284" v="6221"/>
          <ac:spMkLst>
            <pc:docMk/>
            <pc:sldMk cId="317415206" sldId="360"/>
            <ac:spMk id="111" creationId="{00000000-0000-0000-0000-000000000000}"/>
          </ac:spMkLst>
        </pc:spChg>
      </pc:sldChg>
      <pc:sldChg chg="modSp add mod">
        <pc:chgData name="Paulson, Benjamin" userId="99163260-8570-4272-b6a0-76c2cc661959" providerId="ADAL" clId="{CD51D8F5-87DA-4C61-8BD8-768A3A7FDBC2}" dt="2023-05-17T06:27:39.793" v="6224"/>
        <pc:sldMkLst>
          <pc:docMk/>
          <pc:sldMk cId="1330917736" sldId="361"/>
        </pc:sldMkLst>
        <pc:spChg chg="mod">
          <ac:chgData name="Paulson, Benjamin" userId="99163260-8570-4272-b6a0-76c2cc661959" providerId="ADAL" clId="{CD51D8F5-87DA-4C61-8BD8-768A3A7FDBC2}" dt="2023-05-17T06:27:39.793" v="6224"/>
          <ac:spMkLst>
            <pc:docMk/>
            <pc:sldMk cId="1330917736" sldId="361"/>
            <ac:spMk id="111" creationId="{00000000-0000-0000-0000-000000000000}"/>
          </ac:spMkLst>
        </pc:spChg>
      </pc:sldChg>
      <pc:sldChg chg="addSp modSp add mod ord modNotesTx">
        <pc:chgData name="Paulson, Benjamin" userId="99163260-8570-4272-b6a0-76c2cc661959" providerId="ADAL" clId="{CD51D8F5-87DA-4C61-8BD8-768A3A7FDBC2}" dt="2023-05-17T13:32:55.867" v="8316" actId="20577"/>
        <pc:sldMkLst>
          <pc:docMk/>
          <pc:sldMk cId="2170015310" sldId="363"/>
        </pc:sldMkLst>
        <pc:spChg chg="add mod">
          <ac:chgData name="Paulson, Benjamin" userId="99163260-8570-4272-b6a0-76c2cc661959" providerId="ADAL" clId="{CD51D8F5-87DA-4C61-8BD8-768A3A7FDBC2}" dt="2023-05-17T13:25:33.263" v="7410" actId="207"/>
          <ac:spMkLst>
            <pc:docMk/>
            <pc:sldMk cId="2170015310" sldId="363"/>
            <ac:spMk id="2" creationId="{F76105D9-4D1E-FBB3-791B-6D288E540FA2}"/>
          </ac:spMkLst>
        </pc:spChg>
        <pc:spChg chg="mod">
          <ac:chgData name="Paulson, Benjamin" userId="99163260-8570-4272-b6a0-76c2cc661959" providerId="ADAL" clId="{CD51D8F5-87DA-4C61-8BD8-768A3A7FDBC2}" dt="2023-05-17T13:25:56.383" v="7411"/>
          <ac:spMkLst>
            <pc:docMk/>
            <pc:sldMk cId="2170015310" sldId="363"/>
            <ac:spMk id="4" creationId="{076486B5-5586-93B1-E99C-43229EFBB7EF}"/>
          </ac:spMkLst>
        </pc:spChg>
        <pc:spChg chg="mod">
          <ac:chgData name="Paulson, Benjamin" userId="99163260-8570-4272-b6a0-76c2cc661959" providerId="ADAL" clId="{CD51D8F5-87DA-4C61-8BD8-768A3A7FDBC2}" dt="2023-05-17T13:25:56.383" v="7411"/>
          <ac:spMkLst>
            <pc:docMk/>
            <pc:sldMk cId="2170015310" sldId="363"/>
            <ac:spMk id="5" creationId="{1E9AA451-BE24-5F44-FFD2-951B9A78A31E}"/>
          </ac:spMkLst>
        </pc:spChg>
        <pc:spChg chg="mod">
          <ac:chgData name="Paulson, Benjamin" userId="99163260-8570-4272-b6a0-76c2cc661959" providerId="ADAL" clId="{CD51D8F5-87DA-4C61-8BD8-768A3A7FDBC2}" dt="2023-05-17T13:25:56.383" v="7411"/>
          <ac:spMkLst>
            <pc:docMk/>
            <pc:sldMk cId="2170015310" sldId="363"/>
            <ac:spMk id="6" creationId="{B102071E-02C1-E396-2ED1-494648B99246}"/>
          </ac:spMkLst>
        </pc:spChg>
        <pc:spChg chg="mod">
          <ac:chgData name="Paulson, Benjamin" userId="99163260-8570-4272-b6a0-76c2cc661959" providerId="ADAL" clId="{CD51D8F5-87DA-4C61-8BD8-768A3A7FDBC2}" dt="2023-05-17T13:25:56.383" v="7411"/>
          <ac:spMkLst>
            <pc:docMk/>
            <pc:sldMk cId="2170015310" sldId="363"/>
            <ac:spMk id="8" creationId="{DE08FF01-DE86-8FAD-67BD-68643E0E9ECE}"/>
          </ac:spMkLst>
        </pc:spChg>
        <pc:spChg chg="mod">
          <ac:chgData name="Paulson, Benjamin" userId="99163260-8570-4272-b6a0-76c2cc661959" providerId="ADAL" clId="{CD51D8F5-87DA-4C61-8BD8-768A3A7FDBC2}" dt="2023-05-17T13:25:56.383" v="7411"/>
          <ac:spMkLst>
            <pc:docMk/>
            <pc:sldMk cId="2170015310" sldId="363"/>
            <ac:spMk id="9" creationId="{7C35E22A-86DD-C313-16EB-374CC0D1BD7B}"/>
          </ac:spMkLst>
        </pc:spChg>
        <pc:spChg chg="mod">
          <ac:chgData name="Paulson, Benjamin" userId="99163260-8570-4272-b6a0-76c2cc661959" providerId="ADAL" clId="{CD51D8F5-87DA-4C61-8BD8-768A3A7FDBC2}" dt="2023-05-17T13:25:56.383" v="7411"/>
          <ac:spMkLst>
            <pc:docMk/>
            <pc:sldMk cId="2170015310" sldId="363"/>
            <ac:spMk id="10" creationId="{9AB9A5EF-AB9F-1D1D-E62F-D9E7A42D5197}"/>
          </ac:spMkLst>
        </pc:spChg>
        <pc:spChg chg="mod">
          <ac:chgData name="Paulson, Benjamin" userId="99163260-8570-4272-b6a0-76c2cc661959" providerId="ADAL" clId="{CD51D8F5-87DA-4C61-8BD8-768A3A7FDBC2}" dt="2023-05-17T13:25:56.383" v="7411"/>
          <ac:spMkLst>
            <pc:docMk/>
            <pc:sldMk cId="2170015310" sldId="363"/>
            <ac:spMk id="11" creationId="{650D444B-E314-C03F-1BA1-7A85BE340C3E}"/>
          </ac:spMkLst>
        </pc:spChg>
        <pc:spChg chg="mod">
          <ac:chgData name="Paulson, Benjamin" userId="99163260-8570-4272-b6a0-76c2cc661959" providerId="ADAL" clId="{CD51D8F5-87DA-4C61-8BD8-768A3A7FDBC2}" dt="2023-05-17T13:25:56.383" v="7411"/>
          <ac:spMkLst>
            <pc:docMk/>
            <pc:sldMk cId="2170015310" sldId="363"/>
            <ac:spMk id="12" creationId="{A10C824E-0D58-E9C0-CE50-F3165E22C25F}"/>
          </ac:spMkLst>
        </pc:spChg>
        <pc:spChg chg="mod">
          <ac:chgData name="Paulson, Benjamin" userId="99163260-8570-4272-b6a0-76c2cc661959" providerId="ADAL" clId="{CD51D8F5-87DA-4C61-8BD8-768A3A7FDBC2}" dt="2023-05-17T13:25:56.383" v="7411"/>
          <ac:spMkLst>
            <pc:docMk/>
            <pc:sldMk cId="2170015310" sldId="363"/>
            <ac:spMk id="13" creationId="{42B8CFA4-F363-0F32-C4E5-7103A84EA50A}"/>
          </ac:spMkLst>
        </pc:spChg>
        <pc:spChg chg="mod">
          <ac:chgData name="Paulson, Benjamin" userId="99163260-8570-4272-b6a0-76c2cc661959" providerId="ADAL" clId="{CD51D8F5-87DA-4C61-8BD8-768A3A7FDBC2}" dt="2023-05-17T13:25:56.383" v="7411"/>
          <ac:spMkLst>
            <pc:docMk/>
            <pc:sldMk cId="2170015310" sldId="363"/>
            <ac:spMk id="14" creationId="{0F329519-0E76-B605-58F9-1CA8509F29CE}"/>
          </ac:spMkLst>
        </pc:spChg>
        <pc:spChg chg="mod">
          <ac:chgData name="Paulson, Benjamin" userId="99163260-8570-4272-b6a0-76c2cc661959" providerId="ADAL" clId="{CD51D8F5-87DA-4C61-8BD8-768A3A7FDBC2}" dt="2023-05-17T13:25:56.383" v="7411"/>
          <ac:spMkLst>
            <pc:docMk/>
            <pc:sldMk cId="2170015310" sldId="363"/>
            <ac:spMk id="15" creationId="{D4825EB8-92DE-12E4-E47B-2F63FC74F27B}"/>
          </ac:spMkLst>
        </pc:spChg>
        <pc:spChg chg="mod">
          <ac:chgData name="Paulson, Benjamin" userId="99163260-8570-4272-b6a0-76c2cc661959" providerId="ADAL" clId="{CD51D8F5-87DA-4C61-8BD8-768A3A7FDBC2}" dt="2023-05-17T13:25:56.383" v="7411"/>
          <ac:spMkLst>
            <pc:docMk/>
            <pc:sldMk cId="2170015310" sldId="363"/>
            <ac:spMk id="16" creationId="{E41F1CF3-ACB6-DCE1-1018-BCA34E1CFB7F}"/>
          </ac:spMkLst>
        </pc:spChg>
        <pc:spChg chg="mod">
          <ac:chgData name="Paulson, Benjamin" userId="99163260-8570-4272-b6a0-76c2cc661959" providerId="ADAL" clId="{CD51D8F5-87DA-4C61-8BD8-768A3A7FDBC2}" dt="2023-05-17T13:25:56.383" v="7411"/>
          <ac:spMkLst>
            <pc:docMk/>
            <pc:sldMk cId="2170015310" sldId="363"/>
            <ac:spMk id="17" creationId="{F69B403C-2AD4-5656-4B19-A1C60C6CC1AF}"/>
          </ac:spMkLst>
        </pc:spChg>
        <pc:spChg chg="add mod">
          <ac:chgData name="Paulson, Benjamin" userId="99163260-8570-4272-b6a0-76c2cc661959" providerId="ADAL" clId="{CD51D8F5-87DA-4C61-8BD8-768A3A7FDBC2}" dt="2023-05-17T13:31:19.702" v="8280" actId="1076"/>
          <ac:spMkLst>
            <pc:docMk/>
            <pc:sldMk cId="2170015310" sldId="363"/>
            <ac:spMk id="18" creationId="{B21A0B34-03A1-BB77-41B9-F16568046453}"/>
          </ac:spMkLst>
        </pc:spChg>
        <pc:spChg chg="add mod">
          <ac:chgData name="Paulson, Benjamin" userId="99163260-8570-4272-b6a0-76c2cc661959" providerId="ADAL" clId="{CD51D8F5-87DA-4C61-8BD8-768A3A7FDBC2}" dt="2023-05-17T13:31:51.039" v="8303" actId="1076"/>
          <ac:spMkLst>
            <pc:docMk/>
            <pc:sldMk cId="2170015310" sldId="363"/>
            <ac:spMk id="19" creationId="{1F30AECC-A1C9-69C5-AA85-B030BFADBE4A}"/>
          </ac:spMkLst>
        </pc:spChg>
        <pc:spChg chg="add mod">
          <ac:chgData name="Paulson, Benjamin" userId="99163260-8570-4272-b6a0-76c2cc661959" providerId="ADAL" clId="{CD51D8F5-87DA-4C61-8BD8-768A3A7FDBC2}" dt="2023-05-17T13:31:49.505" v="8302" actId="1076"/>
          <ac:spMkLst>
            <pc:docMk/>
            <pc:sldMk cId="2170015310" sldId="363"/>
            <ac:spMk id="20" creationId="{483845A5-5677-A0CC-C8D3-F68E58A94561}"/>
          </ac:spMkLst>
        </pc:spChg>
        <pc:spChg chg="mod">
          <ac:chgData name="Paulson, Benjamin" userId="99163260-8570-4272-b6a0-76c2cc661959" providerId="ADAL" clId="{CD51D8F5-87DA-4C61-8BD8-768A3A7FDBC2}" dt="2023-05-17T13:30:33.877" v="8258" actId="207"/>
          <ac:spMkLst>
            <pc:docMk/>
            <pc:sldMk cId="2170015310" sldId="363"/>
            <ac:spMk id="104" creationId="{00000000-0000-0000-0000-000000000000}"/>
          </ac:spMkLst>
        </pc:spChg>
        <pc:grpChg chg="add mod">
          <ac:chgData name="Paulson, Benjamin" userId="99163260-8570-4272-b6a0-76c2cc661959" providerId="ADAL" clId="{CD51D8F5-87DA-4C61-8BD8-768A3A7FDBC2}" dt="2023-05-17T13:26:00.510" v="7413" actId="1076"/>
          <ac:grpSpMkLst>
            <pc:docMk/>
            <pc:sldMk cId="2170015310" sldId="363"/>
            <ac:grpSpMk id="3" creationId="{76C781F1-0843-1A16-CFDC-2119F617E5E5}"/>
          </ac:grpSpMkLst>
        </pc:grpChg>
        <pc:grpChg chg="mod">
          <ac:chgData name="Paulson, Benjamin" userId="99163260-8570-4272-b6a0-76c2cc661959" providerId="ADAL" clId="{CD51D8F5-87DA-4C61-8BD8-768A3A7FDBC2}" dt="2023-05-17T13:25:56.383" v="7411"/>
          <ac:grpSpMkLst>
            <pc:docMk/>
            <pc:sldMk cId="2170015310" sldId="363"/>
            <ac:grpSpMk id="7" creationId="{17B1EA57-288E-61E8-8070-115B7FAB4805}"/>
          </ac:grpSpMkLst>
        </pc:grpChg>
        <pc:cxnChg chg="add mod">
          <ac:chgData name="Paulson, Benjamin" userId="99163260-8570-4272-b6a0-76c2cc661959" providerId="ADAL" clId="{CD51D8F5-87DA-4C61-8BD8-768A3A7FDBC2}" dt="2023-05-17T13:32:42.402" v="8313" actId="14100"/>
          <ac:cxnSpMkLst>
            <pc:docMk/>
            <pc:sldMk cId="2170015310" sldId="363"/>
            <ac:cxnSpMk id="22" creationId="{C32F66A3-3510-36D4-D81C-0D532E42CB8C}"/>
          </ac:cxnSpMkLst>
        </pc:cxnChg>
        <pc:cxnChg chg="add mod">
          <ac:chgData name="Paulson, Benjamin" userId="99163260-8570-4272-b6a0-76c2cc661959" providerId="ADAL" clId="{CD51D8F5-87DA-4C61-8BD8-768A3A7FDBC2}" dt="2023-05-17T13:32:35.009" v="8312" actId="14100"/>
          <ac:cxnSpMkLst>
            <pc:docMk/>
            <pc:sldMk cId="2170015310" sldId="363"/>
            <ac:cxnSpMk id="23" creationId="{14C8E19E-CEBE-0C73-A2A6-F90877D646F9}"/>
          </ac:cxnSpMkLst>
        </pc:cxnChg>
      </pc:sldChg>
    </pc:docChg>
  </pc:docChgLst>
  <pc:docChgLst>
    <pc:chgData name="Guest User" userId="S::urn:spo:anon#969752fe67b25564759b61f97feb051aa7f58935d81bd38d326886bf5ba8469f::" providerId="AD" clId="Web-{D07AF78C-5E76-D15C-ADA0-6DF03090A3C2}"/>
    <pc:docChg chg="modSld">
      <pc:chgData name="Guest User" userId="S::urn:spo:anon#969752fe67b25564759b61f97feb051aa7f58935d81bd38d326886bf5ba8469f::" providerId="AD" clId="Web-{D07AF78C-5E76-D15C-ADA0-6DF03090A3C2}" dt="2023-05-17T05:33:21.528" v="24"/>
      <pc:docMkLst>
        <pc:docMk/>
      </pc:docMkLst>
      <pc:sldChg chg="modNotes">
        <pc:chgData name="Guest User" userId="S::urn:spo:anon#969752fe67b25564759b61f97feb051aa7f58935d81bd38d326886bf5ba8469f::" providerId="AD" clId="Web-{D07AF78C-5E76-D15C-ADA0-6DF03090A3C2}" dt="2023-05-17T05:33:21.528" v="24"/>
        <pc:sldMkLst>
          <pc:docMk/>
          <pc:sldMk cId="55028957"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6T17:46:19.453"/>
    </inkml:context>
    <inkml:brush xml:id="br0">
      <inkml:brushProperty name="width" value="0.05" units="cm"/>
      <inkml:brushProperty name="height" value="0.05" units="cm"/>
    </inkml:brush>
  </inkml:definitions>
  <inkml:trace contextRef="#ctx0" brushRef="#br0">0 169 24575,'3'-1'0,"1"0"0,-1 0 0,0 0 0,0-1 0,-1 1 0,1-1 0,0 0 0,0 0 0,-1 0 0,1 0 0,-1 0 0,1-1 0,-1 1 0,0-1 0,0 1 0,0-1 0,-1 0 0,4-5 0,10-13 0,-4 10 0,1 1 0,0 1 0,0-1 0,1 2 0,0 0 0,0 0 0,1 1 0,0 1 0,0 1 0,1-1 0,-1 2 0,1 0 0,0 1 0,0 1 0,20-1 0,-27 4 0,0 0 0,0 0 0,0 1 0,0 0 0,0 1 0,0 0 0,-1 0 0,1 1 0,-1-1 0,0 2 0,0-1 0,0 1 0,-1 0 0,0 0 0,7 8 0,7 7 0,-2 1 0,0 1 0,17 26 0,-22-27 0,0 0 0,-2 1 0,0 1 0,-1 0 0,-2 0 0,0 1 0,-1 0 0,-2 0 0,0 1 0,-2 0 0,-1-1 0,-1 44 0,-2 4 0,-4 84 0,5-153 0,-1 0 0,1 0 0,0 0 0,-1 0 0,0 0 0,0-1 0,0 1 0,0 0 0,0 0 0,0-1 0,-1 1 0,0-1 0,1 1 0,-1-1 0,0 0 0,0 1 0,0-1 0,0 0 0,0 0 0,-1 0 0,1-1 0,-1 1 0,1-1 0,-1 1 0,0-1 0,1 0 0,-1 0 0,0 0 0,0 0 0,0 0 0,0-1 0,0 0 0,0 1 0,0-1 0,0 0 0,0 0 0,1 0 0,-1-1 0,0 1 0,0-1 0,0 0 0,0 0 0,0 0 0,0 0 0,1 0 0,-1 0 0,1-1 0,-1 1 0,-2-3 0,-9-10 0,0 0 0,1-1 0,1 0 0,0-1 0,-12-23 0,-43-94 0,30 54 0,24 52 0,10 20 0,11 18 0,17 39 0,6 11 0,-2-15 0,-17-26 0,0-1 0,1 0 0,1-1 0,0 0 0,1-1 0,20 16 0,-32-30 0,1 0 0,0 0 0,-1-1 0,1 1 0,0-1 0,1 0 0,-1 0 0,0 0 0,0-1 0,1 0 0,-1 0 0,1 0 0,-1 0 0,1-1 0,0 1 0,-1-1 0,1 0 0,-1-1 0,1 1 0,0-1 0,-1 0 0,1 0 0,-1 0 0,0-1 0,1 1 0,-1-1 0,0 0 0,0-1 0,0 1 0,0-1 0,-1 1 0,1-1 0,0 0 0,-1-1 0,0 1 0,0 0 0,0-1 0,0 0 0,-1 0 0,1 1 0,2-9 0,18-39 0,-14 31 0,0 1 0,23-37 0,10-8-1365,-30 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a goal was analyzing attention is all you need and being able to recount this info, we’ll be walking through each part of the transformer. After this, we’ll then do our implementation</a:t>
            </a:r>
            <a:endParaRPr dirty="0"/>
          </a:p>
        </p:txBody>
      </p:sp>
    </p:spTree>
    <p:extLst>
      <p:ext uri="{BB962C8B-B14F-4D97-AF65-F5344CB8AC3E}">
        <p14:creationId xmlns:p14="http://schemas.microsoft.com/office/powerpoint/2010/main" val="301625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264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51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10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30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123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969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John</a:t>
            </a:r>
            <a:endParaRPr dirty="0"/>
          </a:p>
        </p:txBody>
      </p:sp>
    </p:spTree>
    <p:extLst>
      <p:ext uri="{BB962C8B-B14F-4D97-AF65-F5344CB8AC3E}">
        <p14:creationId xmlns:p14="http://schemas.microsoft.com/office/powerpoint/2010/main" val="3740385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Feel free to change, this is just an idea of what I was thinking….</a:t>
            </a:r>
          </a:p>
          <a:p>
            <a:pPr marL="0" lvl="0" indent="0" algn="l" rtl="0">
              <a:spcBef>
                <a:spcPts val="0"/>
              </a:spcBef>
              <a:spcAft>
                <a:spcPts val="0"/>
              </a:spcAft>
              <a:buNone/>
            </a:pPr>
            <a:r>
              <a:rPr lang="en-US" dirty="0"/>
              <a:t>- Why Attention Is All You Need is so influential</a:t>
            </a:r>
          </a:p>
          <a:p>
            <a:pPr marL="0" lvl="0" indent="0" algn="l" rtl="0">
              <a:spcBef>
                <a:spcPts val="0"/>
              </a:spcBef>
              <a:spcAft>
                <a:spcPts val="0"/>
              </a:spcAft>
              <a:buNone/>
            </a:pPr>
            <a:r>
              <a:rPr lang="en-US" dirty="0"/>
              <a:t>- Introduction of the transformer architecture – used in many modern production systems today – and also understand attention and its influent on sequence models</a:t>
            </a:r>
          </a:p>
          <a:p>
            <a:pPr marL="0" lvl="0" indent="0" algn="l" rtl="0">
              <a:spcBef>
                <a:spcPts val="0"/>
              </a:spcBef>
              <a:spcAft>
                <a:spcPts val="0"/>
              </a:spcAft>
              <a:buNone/>
            </a:pPr>
            <a:r>
              <a:rPr lang="en-US" dirty="0"/>
              <a:t>- Also got a review of natural language processing from computational science, and an overview on how seq2seq models generally work and how they encode a sequence to an embedding representation and ultimately decoder this embedding to your wanted context.</a:t>
            </a:r>
            <a:endParaRPr dirty="0"/>
          </a:p>
        </p:txBody>
      </p:sp>
    </p:spTree>
    <p:extLst>
      <p:ext uri="{BB962C8B-B14F-4D97-AF65-F5344CB8AC3E}">
        <p14:creationId xmlns:p14="http://schemas.microsoft.com/office/powerpoint/2010/main" val="65501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a:t>
            </a:r>
            <a:endParaRPr dirty="0"/>
          </a:p>
        </p:txBody>
      </p:sp>
    </p:spTree>
    <p:extLst>
      <p:ext uri="{BB962C8B-B14F-4D97-AF65-F5344CB8AC3E}">
        <p14:creationId xmlns:p14="http://schemas.microsoft.com/office/powerpoint/2010/main" val="397378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give an overview of what we looked at for our project, we read and analyzed the attention is all you need paper,</a:t>
            </a:r>
          </a:p>
          <a:p>
            <a:pPr marL="0" lvl="0" indent="0" algn="l" rtl="0">
              <a:spcBef>
                <a:spcPts val="0"/>
              </a:spcBef>
              <a:spcAft>
                <a:spcPts val="0"/>
              </a:spcAft>
              <a:buNone/>
            </a:pPr>
            <a:r>
              <a:rPr lang="en-US"/>
              <a:t>which presents a new architecture that allows for a much better way of capturing complex relationships for sequential data, such as text. </a:t>
            </a:r>
          </a:p>
          <a:p>
            <a:pPr marL="0" lvl="0" indent="0" algn="l" rtl="0">
              <a:spcBef>
                <a:spcPts val="0"/>
              </a:spcBef>
              <a:spcAft>
                <a:spcPts val="0"/>
              </a:spcAft>
              <a:buNone/>
            </a:pPr>
            <a:r>
              <a:rPr lang="en-US"/>
              <a:t>This lent itself well to their natural language processing application of language translation, where they were able to achieve state of the art results for translating</a:t>
            </a:r>
          </a:p>
          <a:p>
            <a:pPr marL="0" lvl="0" indent="0" algn="l" rtl="0">
              <a:spcBef>
                <a:spcPts val="0"/>
              </a:spcBef>
              <a:spcAft>
                <a:spcPts val="0"/>
              </a:spcAft>
              <a:buNone/>
            </a:pPr>
            <a:r>
              <a:rPr lang="en-US"/>
              <a:t>from English to French. We then attempted to recreate their same process of language translation, but with a different mapping , where we translated from English to Portuguese. </a:t>
            </a:r>
          </a:p>
          <a:p>
            <a:pPr marL="0" lvl="0" indent="0" algn="l" rtl="0">
              <a:spcBef>
                <a:spcPts val="0"/>
              </a:spcBef>
              <a:spcAft>
                <a:spcPts val="0"/>
              </a:spcAft>
              <a:buNone/>
            </a:pPr>
            <a:endParaRPr lang="en-US"/>
          </a:p>
          <a:p>
            <a:pPr marL="0" lvl="0" indent="0" algn="l" rtl="0">
              <a:spcBef>
                <a:spcPts val="0"/>
              </a:spcBef>
              <a:spcAft>
                <a:spcPts val="0"/>
              </a:spcAft>
              <a:buNone/>
            </a:pPr>
            <a:r>
              <a:rPr lang="en-US"/>
              <a:t>Our motivation to want to understand this comes from the heavy usage this architecture has is many modern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884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70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my though here is that they don’t know what a transformer is at this point, so </a:t>
            </a:r>
            <a:r>
              <a:rPr lang="en-US" err="1"/>
              <a:t>im</a:t>
            </a:r>
            <a:r>
              <a:rPr lang="en-US"/>
              <a:t> thinking we just stress the important applications and iterations.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those systems include those like </a:t>
            </a:r>
            <a:r>
              <a:rPr lang="en-US" err="1"/>
              <a:t>google’s</a:t>
            </a:r>
            <a:r>
              <a:rPr lang="en-US"/>
              <a:t> translate, </a:t>
            </a:r>
          </a:p>
          <a:p>
            <a:r>
              <a:rPr lang="en-US"/>
              <a:t>And further iterations on the ideas from attention is all you need like BERT, which is used in google search</a:t>
            </a:r>
          </a:p>
          <a:p>
            <a:r>
              <a:rPr lang="en-US"/>
              <a:t>And also further iterating to create </a:t>
            </a:r>
            <a:r>
              <a:rPr lang="en-US" err="1"/>
              <a:t>facebook’s</a:t>
            </a:r>
            <a:r>
              <a:rPr lang="en-US"/>
              <a:t> Roberta</a:t>
            </a:r>
          </a:p>
          <a:p>
            <a:r>
              <a:rPr lang="en-US"/>
              <a:t>And also GPT, which is used in </a:t>
            </a:r>
            <a:r>
              <a:rPr lang="en-US" err="1"/>
              <a:t>chatGPT</a:t>
            </a:r>
            <a:r>
              <a:rPr lang="en-US"/>
              <a:t>.</a:t>
            </a:r>
          </a:p>
          <a:p>
            <a:pPr lvl="1"/>
            <a:r>
              <a:rPr lang="en-US"/>
              <a:t>And from GPT, Stanford created </a:t>
            </a:r>
            <a:r>
              <a:rPr lang="en-US" err="1"/>
              <a:t>LLaMa</a:t>
            </a:r>
            <a:r>
              <a:rPr lang="en-US"/>
              <a:t>, which is a more portable GPT model</a:t>
            </a:r>
          </a:p>
        </p:txBody>
      </p:sp>
    </p:spTree>
    <p:extLst>
      <p:ext uri="{BB962C8B-B14F-4D97-AF65-F5344CB8AC3E}">
        <p14:creationId xmlns:p14="http://schemas.microsoft.com/office/powerpoint/2010/main" val="3759501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bf1dbd17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bf1dbd17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bf1dbd17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bf1dbd17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bf1dbd1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bf1dbd1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jumping into the background information that </a:t>
            </a:r>
          </a:p>
          <a:p>
            <a:pPr marL="0" indent="0">
              <a:buNone/>
            </a:pPr>
            <a:endParaRPr lang="en-US"/>
          </a:p>
          <a:p>
            <a:pPr marL="0" indent="0">
              <a:buNone/>
            </a:pPr>
            <a:r>
              <a:rPr lang="en-US"/>
              <a:t>The language translation problem we are attempting to solve falls under the umbrella of natural language processing (or NLP), which also encompasses things like: sentiment analysis, answering questions, or text summarization</a:t>
            </a:r>
          </a:p>
          <a:p>
            <a:pPr marL="0" indent="0">
              <a:buNone/>
            </a:pPr>
            <a:endParaRPr lang="en-US"/>
          </a:p>
          <a:p>
            <a:pPr marL="0" indent="0">
              <a:buNone/>
            </a:pPr>
            <a:r>
              <a:rPr lang="en-US"/>
              <a:t>For these NLP problems, there are a few terms that are important to know:</a:t>
            </a:r>
            <a:br>
              <a:rPr lang="en-US"/>
            </a:br>
            <a:r>
              <a:rPr lang="en-US"/>
              <a:t>- a token is a string of values that represents a text unit</a:t>
            </a:r>
          </a:p>
          <a:p>
            <a:pPr marL="0" indent="0">
              <a:buNone/>
            </a:pPr>
            <a:r>
              <a:rPr lang="en-US"/>
              <a:t>– an encoding is a deterministic mapping of a token</a:t>
            </a:r>
          </a:p>
          <a:p>
            <a:pPr marL="171450" indent="-171450">
              <a:buFontTx/>
              <a:buChar char="-"/>
            </a:pPr>
            <a:r>
              <a:rPr lang="en-US"/>
              <a:t>And the embedding space refers to where all vectorized tokens live, where the closer the vectors are means that they are also closer in meaning. </a:t>
            </a:r>
          </a:p>
          <a:p>
            <a:pPr marL="628650" lvl="1" indent="-171450">
              <a:buFontTx/>
              <a:buChar char="-"/>
            </a:pPr>
            <a:r>
              <a:rPr lang="en-US"/>
              <a:t>This is how the semantics of a sentence are captured, with some words having different meanings in different context such as the word “right”, which could mean a direction or saying something is correct.</a:t>
            </a:r>
          </a:p>
          <a:p>
            <a:pPr marL="628650" lvl="1" indent="-171450">
              <a:buFontTx/>
              <a:buChar char="-"/>
            </a:pPr>
            <a:r>
              <a:rPr lang="en-US"/>
              <a:t>Having this is important for language translation since there aren’t always direct mappings between words in different languages. </a:t>
            </a:r>
          </a:p>
        </p:txBody>
      </p:sp>
    </p:spTree>
    <p:extLst>
      <p:ext uri="{BB962C8B-B14F-4D97-AF65-F5344CB8AC3E}">
        <p14:creationId xmlns:p14="http://schemas.microsoft.com/office/powerpoint/2010/main" val="7813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bf1dbd179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abf1dbd179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84fc56d062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84fc56d06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14470e8e2_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14470e8e2_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62b07a6525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62b07a6525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before attention is all you need, the way you might tackle a complex NLP problem is with a sequence to sequence model</a:t>
            </a:r>
          </a:p>
          <a:p>
            <a:pPr marL="0" lvl="0" indent="0" algn="l" rtl="0">
              <a:spcBef>
                <a:spcPts val="0"/>
              </a:spcBef>
              <a:spcAft>
                <a:spcPts val="0"/>
              </a:spcAft>
              <a:buNone/>
            </a:pPr>
            <a:r>
              <a:rPr lang="en-US"/>
              <a:t>- These are essentially just strung together element level models. </a:t>
            </a:r>
          </a:p>
          <a:p>
            <a:pPr marL="171450" lvl="0" indent="-171450" algn="l" rtl="0">
              <a:spcBef>
                <a:spcPts val="0"/>
              </a:spcBef>
              <a:spcAft>
                <a:spcPts val="0"/>
              </a:spcAft>
              <a:buFontTx/>
              <a:buChar char="-"/>
            </a:pPr>
            <a:r>
              <a:rPr lang="en-US"/>
              <a:t>For these, an input is encoded such as text and that information is fed into the decoder, which is what you see on the right, where there is a context vector that gets created throughout the decoding process that allows it to contextualize previous information</a:t>
            </a:r>
          </a:p>
          <a:p>
            <a:pPr marL="628650" marR="0" lvl="1"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a:t>But as you are adding context, it is like taking a photocopy of a photocopy as you process a sentence, where the word’s representation within the vector fades away over time until it is essentially no longer there anymore.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171450" lvl="0" indent="-171450" algn="l" rtl="0">
              <a:spcBef>
                <a:spcPts val="0"/>
              </a:spcBef>
              <a:spcAft>
                <a:spcPts val="0"/>
              </a:spcAft>
              <a:buFontTx/>
              <a:buChar char="-"/>
            </a:pPr>
            <a:r>
              <a:rPr lang="en-US"/>
              <a:t>Goal of these sequence models</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RNNs and previous methods have used a context vector to hold onto information</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800100" lvl="1" indent="-342900">
              <a:lnSpc>
                <a:spcPct val="150000"/>
              </a:lnSpc>
            </a:pPr>
            <a:r>
              <a:rPr lang="en-US"/>
              <a:t>Just less technical (probably not the math, but a diagram would be nice to show the inputs are both the context vector and current input seq token)</a:t>
            </a:r>
          </a:p>
          <a:p>
            <a:pPr marL="800100" lvl="1" indent="-342900">
              <a:lnSpc>
                <a:spcPct val="150000"/>
              </a:lnSpc>
            </a:pPr>
            <a:r>
              <a:rPr lang="en-US"/>
              <a:t>Seq2seq model is this but</a:t>
            </a:r>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242968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deal with this vanishing information problem, there is attention.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essentially pays attention to specific portions of the input sequence and allows for a much larger input to be accounted for with it being able to handle more than 1000 tokens.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many different types of attention, but the ones we will be </a:t>
            </a:r>
            <a:r>
              <a:rPr lang="en-US" dirty="0" err="1"/>
              <a:t>focued</a:t>
            </a:r>
            <a:r>
              <a:rPr lang="en-US" dirty="0"/>
              <a:t> on are self and multi-headed attention</a:t>
            </a:r>
          </a:p>
          <a:p>
            <a:pPr marL="171450" lvl="0" indent="-171450" algn="l" rtl="0">
              <a:spcBef>
                <a:spcPts val="0"/>
              </a:spcBef>
              <a:spcAft>
                <a:spcPts val="0"/>
              </a:spcAft>
              <a:buFontTx/>
              <a:buChar char="-"/>
            </a:pPr>
            <a:r>
              <a:rPr lang="en-US" dirty="0"/>
              <a:t>Self attention focuses on relevant parts of the input and tries to capture dependencies between these parts</a:t>
            </a:r>
          </a:p>
          <a:p>
            <a:pPr marL="171450" lvl="0" indent="-171450" algn="l" rtl="0">
              <a:spcBef>
                <a:spcPts val="0"/>
              </a:spcBef>
              <a:spcAft>
                <a:spcPts val="0"/>
              </a:spcAft>
              <a:buFontTx/>
              <a:buChar char="-"/>
            </a:pPr>
            <a:r>
              <a:rPr lang="en-US" dirty="0"/>
              <a:t>Multi-headed attention is an extension of self attention, where it essentially parallelizes self attention, which lets it learn different aspects of the input simultaneously in order to learn more nuance in language and more complex dependencies.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especially since with language translation, where there aren’t always direct mappings, this is helpful.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342900" indent="-342900">
              <a:lnSpc>
                <a:spcPct val="150000"/>
              </a:lnSpc>
            </a:pPr>
            <a:r>
              <a:rPr lang="en-US" b="1" dirty="0"/>
              <a:t>High-Level Points</a:t>
            </a:r>
          </a:p>
          <a:p>
            <a:pPr marL="800100" lvl="1" indent="-342900">
              <a:lnSpc>
                <a:spcPct val="150000"/>
              </a:lnSpc>
            </a:pPr>
            <a:r>
              <a:rPr lang="en-US" dirty="0"/>
              <a:t>Probably grab from 2</a:t>
            </a:r>
            <a:r>
              <a:rPr lang="en-US" baseline="30000" dirty="0"/>
              <a:t>nd</a:t>
            </a:r>
            <a:r>
              <a:rPr lang="en-US" dirty="0"/>
              <a:t> </a:t>
            </a:r>
            <a:r>
              <a:rPr lang="en-US" dirty="0" err="1"/>
              <a:t>preso</a:t>
            </a:r>
            <a:endParaRPr lang="en-US" dirty="0"/>
          </a:p>
          <a:p>
            <a:pPr marL="800100" lvl="1" indent="-342900">
              <a:lnSpc>
                <a:spcPct val="150000"/>
              </a:lnSpc>
            </a:pPr>
            <a:r>
              <a:rPr lang="en-US" dirty="0"/>
              <a:t>Don’t use visual from 2</a:t>
            </a:r>
            <a:r>
              <a:rPr lang="en-US" baseline="30000" dirty="0"/>
              <a:t>nd</a:t>
            </a:r>
            <a:r>
              <a:rPr lang="en-US" dirty="0"/>
              <a:t> </a:t>
            </a:r>
            <a:r>
              <a:rPr lang="en-US" dirty="0" err="1"/>
              <a:t>preso</a:t>
            </a:r>
            <a:r>
              <a:rPr lang="en-US" dirty="0"/>
              <a:t> yet – nothing too technical here since we’re saving that for the transformer</a:t>
            </a:r>
          </a:p>
          <a:p>
            <a:pPr marL="342900" indent="-342900">
              <a:lnSpc>
                <a:spcPct val="150000"/>
              </a:lnSpc>
            </a:pPr>
            <a:r>
              <a:rPr lang="en-US" b="1" dirty="0"/>
              <a:t>Potential Pts: </a:t>
            </a:r>
            <a:r>
              <a:rPr lang="en-US" dirty="0"/>
              <a:t>Benefit of attention for seq2seq models, multi-headed, use in transformers as self-attention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692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71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Since a goal was analyzing attention is all you need and being able to recount this info, we’ll be walking through each part of the transformer. After this, we’ll then do our implementation</a:t>
            </a:r>
          </a:p>
          <a:p>
            <a:pPr marL="0" lvl="0" indent="0" algn="l" rtl="0">
              <a:spcBef>
                <a:spcPts val="0"/>
              </a:spcBef>
              <a:spcAft>
                <a:spcPts val="0"/>
              </a:spcAft>
              <a:buNone/>
            </a:pPr>
            <a:r>
              <a:rPr lang="en-US"/>
              <a:t>(probs make sure to make the connection that this is the architecture).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www.fontsquirrel.com/fonts/roboto-slab"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1625318"/>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Attention &amp; Transformers for NLP Taks</a:t>
            </a:r>
            <a:endParaRPr dirty="0"/>
          </a:p>
        </p:txBody>
      </p:sp>
      <p:pic>
        <p:nvPicPr>
          <p:cNvPr id="4098" name="Picture 2">
            <a:extLst>
              <a:ext uri="{FF2B5EF4-FFF2-40B4-BE49-F238E27FC236}">
                <a16:creationId xmlns:a16="http://schemas.microsoft.com/office/drawing/2014/main" id="{F705DBBF-1E49-F2F6-61FA-C14150AEC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20" y="1892798"/>
            <a:ext cx="578984" cy="7330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0;p12">
            <a:extLst>
              <a:ext uri="{FF2B5EF4-FFF2-40B4-BE49-F238E27FC236}">
                <a16:creationId xmlns:a16="http://schemas.microsoft.com/office/drawing/2014/main" id="{33EA6F7D-AA15-C1AD-9769-37C0666D29C6}"/>
              </a:ext>
            </a:extLst>
          </p:cNvPr>
          <p:cNvSpPr txBox="1">
            <a:spLocks/>
          </p:cNvSpPr>
          <p:nvPr/>
        </p:nvSpPr>
        <p:spPr>
          <a:xfrm>
            <a:off x="1668300" y="3196598"/>
            <a:ext cx="580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solidFill>
                  <a:schemeClr val="bg1">
                    <a:lumMod val="50000"/>
                  </a:schemeClr>
                </a:solidFill>
              </a:rPr>
              <a:t>By: Ben Paulson &amp; John Cisler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6" name="Rectangle 25">
            <a:extLst>
              <a:ext uri="{FF2B5EF4-FFF2-40B4-BE49-F238E27FC236}">
                <a16:creationId xmlns:a16="http://schemas.microsoft.com/office/drawing/2014/main" id="{FD53179E-A0D8-379F-5C45-E235023110E4}"/>
              </a:ext>
            </a:extLst>
          </p:cNvPr>
          <p:cNvSpPr/>
          <p:nvPr/>
        </p:nvSpPr>
        <p:spPr>
          <a:xfrm>
            <a:off x="0" y="0"/>
            <a:ext cx="9144000" cy="5143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074" name="Picture 2">
            <a:extLst>
              <a:ext uri="{FF2B5EF4-FFF2-40B4-BE49-F238E27FC236}">
                <a16:creationId xmlns:a16="http://schemas.microsoft.com/office/drawing/2014/main" id="{D2F2F163-0DAC-26DB-6A7C-951B08DCC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19" t="17452" r="7433" b="7424"/>
          <a:stretch/>
        </p:blipFill>
        <p:spPr bwMode="auto">
          <a:xfrm>
            <a:off x="2700528" y="158378"/>
            <a:ext cx="3636264" cy="45371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FCAB22E-F9F9-337A-3EF2-AC825B8B51B2}"/>
              </a:ext>
            </a:extLst>
          </p:cNvPr>
          <p:cNvSpPr/>
          <p:nvPr/>
        </p:nvSpPr>
        <p:spPr>
          <a:xfrm>
            <a:off x="3107229" y="1710690"/>
            <a:ext cx="1330412" cy="1946910"/>
          </a:xfrm>
          <a:prstGeom prst="rect">
            <a:avLst/>
          </a:prstGeom>
          <a:solidFill>
            <a:srgbClr val="2DFF82">
              <a:alpha val="41961"/>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14937D-E173-EBDF-0890-B560BEE94270}"/>
              </a:ext>
            </a:extLst>
          </p:cNvPr>
          <p:cNvSpPr txBox="1"/>
          <p:nvPr/>
        </p:nvSpPr>
        <p:spPr>
          <a:xfrm rot="16200000">
            <a:off x="2054042" y="1539393"/>
            <a:ext cx="1851660" cy="307777"/>
          </a:xfrm>
          <a:prstGeom prst="rect">
            <a:avLst/>
          </a:prstGeom>
          <a:noFill/>
        </p:spPr>
        <p:txBody>
          <a:bodyPr wrap="square" rtlCol="0">
            <a:spAutoFit/>
          </a:bodyPr>
          <a:lstStyle/>
          <a:p>
            <a:r>
              <a:rPr lang="en-US" b="1" dirty="0">
                <a:solidFill>
                  <a:srgbClr val="00EE60"/>
                </a:solidFill>
              </a:rPr>
              <a:t>Encoder</a:t>
            </a:r>
          </a:p>
        </p:txBody>
      </p:sp>
      <p:sp>
        <p:nvSpPr>
          <p:cNvPr id="7" name="Rectangle 6">
            <a:extLst>
              <a:ext uri="{FF2B5EF4-FFF2-40B4-BE49-F238E27FC236}">
                <a16:creationId xmlns:a16="http://schemas.microsoft.com/office/drawing/2014/main" id="{DBB1B398-AE2C-5CFB-563B-DCFFA19A6218}"/>
              </a:ext>
            </a:extLst>
          </p:cNvPr>
          <p:cNvSpPr/>
          <p:nvPr/>
        </p:nvSpPr>
        <p:spPr>
          <a:xfrm>
            <a:off x="4552227" y="905511"/>
            <a:ext cx="1373594" cy="2752089"/>
          </a:xfrm>
          <a:prstGeom prst="rect">
            <a:avLst/>
          </a:prstGeom>
          <a:solidFill>
            <a:srgbClr val="CD2DFF">
              <a:alpha val="41961"/>
            </a:srgbClr>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979EB9-ED88-9468-8F94-9690D6862BF6}"/>
              </a:ext>
            </a:extLst>
          </p:cNvPr>
          <p:cNvSpPr txBox="1"/>
          <p:nvPr/>
        </p:nvSpPr>
        <p:spPr>
          <a:xfrm rot="5400000">
            <a:off x="5142487" y="1677453"/>
            <a:ext cx="1851660" cy="307777"/>
          </a:xfrm>
          <a:prstGeom prst="rect">
            <a:avLst/>
          </a:prstGeom>
          <a:noFill/>
        </p:spPr>
        <p:txBody>
          <a:bodyPr wrap="square" rtlCol="0">
            <a:spAutoFit/>
          </a:bodyPr>
          <a:lstStyle/>
          <a:p>
            <a:r>
              <a:rPr lang="en-US" b="1" dirty="0">
                <a:solidFill>
                  <a:srgbClr val="CD2DFF"/>
                </a:solidFill>
              </a:rPr>
              <a:t>Decoder</a:t>
            </a:r>
          </a:p>
        </p:txBody>
      </p:sp>
      <p:sp>
        <p:nvSpPr>
          <p:cNvPr id="9" name="TextBox 8">
            <a:extLst>
              <a:ext uri="{FF2B5EF4-FFF2-40B4-BE49-F238E27FC236}">
                <a16:creationId xmlns:a16="http://schemas.microsoft.com/office/drawing/2014/main" id="{74B3654B-89DB-4123-689B-40C317A8E612}"/>
              </a:ext>
            </a:extLst>
          </p:cNvPr>
          <p:cNvSpPr txBox="1"/>
          <p:nvPr/>
        </p:nvSpPr>
        <p:spPr>
          <a:xfrm>
            <a:off x="280617" y="725432"/>
            <a:ext cx="2430780" cy="707886"/>
          </a:xfrm>
          <a:prstGeom prst="rect">
            <a:avLst/>
          </a:prstGeom>
          <a:noFill/>
        </p:spPr>
        <p:txBody>
          <a:bodyPr wrap="square" rtlCol="0">
            <a:spAutoFit/>
          </a:bodyPr>
          <a:lstStyle/>
          <a:p>
            <a:r>
              <a:rPr lang="en-US" sz="2000" b="1" dirty="0">
                <a:solidFill>
                  <a:schemeClr val="accent6">
                    <a:lumMod val="50000"/>
                  </a:schemeClr>
                </a:solidFill>
              </a:rPr>
              <a:t>Feed Forward Networks</a:t>
            </a:r>
          </a:p>
        </p:txBody>
      </p:sp>
      <p:sp>
        <p:nvSpPr>
          <p:cNvPr id="10" name="TextBox 9">
            <a:extLst>
              <a:ext uri="{FF2B5EF4-FFF2-40B4-BE49-F238E27FC236}">
                <a16:creationId xmlns:a16="http://schemas.microsoft.com/office/drawing/2014/main" id="{B8ABD638-DEFB-7722-C050-D80566FAED1D}"/>
              </a:ext>
            </a:extLst>
          </p:cNvPr>
          <p:cNvSpPr txBox="1"/>
          <p:nvPr/>
        </p:nvSpPr>
        <p:spPr>
          <a:xfrm>
            <a:off x="6539868" y="1911226"/>
            <a:ext cx="2430780" cy="707886"/>
          </a:xfrm>
          <a:prstGeom prst="rect">
            <a:avLst/>
          </a:prstGeom>
          <a:noFill/>
        </p:spPr>
        <p:txBody>
          <a:bodyPr wrap="square" rtlCol="0">
            <a:spAutoFit/>
          </a:bodyPr>
          <a:lstStyle/>
          <a:p>
            <a:r>
              <a:rPr lang="en-US" sz="2000" b="1" dirty="0">
                <a:solidFill>
                  <a:srgbClr val="FF8001"/>
                </a:solidFill>
              </a:rPr>
              <a:t>Some Attention Sprinkled Around</a:t>
            </a:r>
          </a:p>
        </p:txBody>
      </p:sp>
      <p:sp>
        <p:nvSpPr>
          <p:cNvPr id="11" name="TextBox 10">
            <a:extLst>
              <a:ext uri="{FF2B5EF4-FFF2-40B4-BE49-F238E27FC236}">
                <a16:creationId xmlns:a16="http://schemas.microsoft.com/office/drawing/2014/main" id="{116DA101-65B4-A6A3-7F29-E00EEB5577F8}"/>
              </a:ext>
            </a:extLst>
          </p:cNvPr>
          <p:cNvSpPr txBox="1"/>
          <p:nvPr/>
        </p:nvSpPr>
        <p:spPr>
          <a:xfrm>
            <a:off x="282212" y="1411307"/>
            <a:ext cx="2430780" cy="1200329"/>
          </a:xfrm>
          <a:prstGeom prst="rect">
            <a:avLst/>
          </a:prstGeom>
          <a:noFill/>
        </p:spPr>
        <p:txBody>
          <a:bodyPr wrap="square" rtlCol="0">
            <a:spAutoFit/>
          </a:bodyPr>
          <a:lstStyle/>
          <a:p>
            <a:r>
              <a:rPr lang="en-US" sz="1200" dirty="0">
                <a:solidFill>
                  <a:schemeClr val="accent6">
                    <a:lumMod val="50000"/>
                  </a:schemeClr>
                </a:solidFill>
              </a:rPr>
              <a:t>Simple network to ensure non-linearity</a:t>
            </a:r>
            <a:br>
              <a:rPr lang="en-US" sz="1200" dirty="0">
                <a:solidFill>
                  <a:schemeClr val="accent6">
                    <a:lumMod val="50000"/>
                  </a:schemeClr>
                </a:solidFill>
              </a:rPr>
            </a:br>
            <a:endParaRPr lang="en-US" sz="1200" dirty="0">
              <a:solidFill>
                <a:schemeClr val="accent6">
                  <a:lumMod val="50000"/>
                </a:schemeClr>
              </a:solidFill>
            </a:endParaRPr>
          </a:p>
          <a:p>
            <a:r>
              <a:rPr lang="en-US" sz="1200" dirty="0">
                <a:solidFill>
                  <a:schemeClr val="accent6">
                    <a:lumMod val="50000"/>
                  </a:schemeClr>
                </a:solidFill>
              </a:rPr>
              <a:t>Captures more complex relationships between the input and output</a:t>
            </a:r>
          </a:p>
        </p:txBody>
      </p:sp>
      <p:sp>
        <p:nvSpPr>
          <p:cNvPr id="12" name="TextBox 11">
            <a:extLst>
              <a:ext uri="{FF2B5EF4-FFF2-40B4-BE49-F238E27FC236}">
                <a16:creationId xmlns:a16="http://schemas.microsoft.com/office/drawing/2014/main" id="{7338CB92-0F63-D261-0F68-7E7A4C99670F}"/>
              </a:ext>
            </a:extLst>
          </p:cNvPr>
          <p:cNvSpPr txBox="1"/>
          <p:nvPr/>
        </p:nvSpPr>
        <p:spPr>
          <a:xfrm>
            <a:off x="6539868" y="2641937"/>
            <a:ext cx="2430780" cy="830997"/>
          </a:xfrm>
          <a:prstGeom prst="rect">
            <a:avLst/>
          </a:prstGeom>
          <a:noFill/>
        </p:spPr>
        <p:txBody>
          <a:bodyPr wrap="square" rtlCol="0">
            <a:spAutoFit/>
          </a:bodyPr>
          <a:lstStyle/>
          <a:p>
            <a:r>
              <a:rPr lang="en-US" sz="1200" dirty="0">
                <a:solidFill>
                  <a:srgbClr val="FF8001"/>
                </a:solidFill>
              </a:rPr>
              <a:t>Can consider all portions of input sequence</a:t>
            </a:r>
            <a:br>
              <a:rPr lang="en-US" sz="1200" dirty="0">
                <a:solidFill>
                  <a:srgbClr val="FF8001"/>
                </a:solidFill>
              </a:rPr>
            </a:br>
            <a:endParaRPr lang="en-US" sz="1200" dirty="0">
              <a:solidFill>
                <a:srgbClr val="FF8001"/>
              </a:solidFill>
            </a:endParaRPr>
          </a:p>
          <a:p>
            <a:r>
              <a:rPr lang="en-US" sz="1200" dirty="0">
                <a:solidFill>
                  <a:srgbClr val="FF8001"/>
                </a:solidFill>
              </a:rPr>
              <a:t>Can parallelize computation</a:t>
            </a:r>
          </a:p>
        </p:txBody>
      </p:sp>
      <p:cxnSp>
        <p:nvCxnSpPr>
          <p:cNvPr id="14" name="Straight Connector 13">
            <a:extLst>
              <a:ext uri="{FF2B5EF4-FFF2-40B4-BE49-F238E27FC236}">
                <a16:creationId xmlns:a16="http://schemas.microsoft.com/office/drawing/2014/main" id="{035CE5B1-DB84-C624-E6BC-3F2AECCC7B20}"/>
              </a:ext>
            </a:extLst>
          </p:cNvPr>
          <p:cNvCxnSpPr>
            <a:cxnSpLocks/>
          </p:cNvCxnSpPr>
          <p:nvPr/>
        </p:nvCxnSpPr>
        <p:spPr>
          <a:xfrm>
            <a:off x="2133600" y="1089660"/>
            <a:ext cx="1363980" cy="1051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440A4F-A528-6802-2504-1B7E1F4212C9}"/>
              </a:ext>
            </a:extLst>
          </p:cNvPr>
          <p:cNvCxnSpPr>
            <a:cxnSpLocks/>
          </p:cNvCxnSpPr>
          <p:nvPr/>
        </p:nvCxnSpPr>
        <p:spPr>
          <a:xfrm>
            <a:off x="2133600" y="1089660"/>
            <a:ext cx="2667000" cy="2514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AF7016-0D82-87D3-1E28-55FE108EEC80}"/>
              </a:ext>
            </a:extLst>
          </p:cNvPr>
          <p:cNvCxnSpPr>
            <a:cxnSpLocks/>
          </p:cNvCxnSpPr>
          <p:nvPr/>
        </p:nvCxnSpPr>
        <p:spPr>
          <a:xfrm>
            <a:off x="5501640" y="2057773"/>
            <a:ext cx="1038228" cy="0"/>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ED2256-BCA2-3B6E-AEB3-7B5FE04FED47}"/>
              </a:ext>
            </a:extLst>
          </p:cNvPr>
          <p:cNvCxnSpPr>
            <a:cxnSpLocks/>
          </p:cNvCxnSpPr>
          <p:nvPr/>
        </p:nvCxnSpPr>
        <p:spPr>
          <a:xfrm flipV="1">
            <a:off x="5501640" y="2057773"/>
            <a:ext cx="1038228" cy="945400"/>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23A0F3-06B3-1AF9-9A3C-624DFE5E6C5D}"/>
              </a:ext>
            </a:extLst>
          </p:cNvPr>
          <p:cNvCxnSpPr>
            <a:cxnSpLocks/>
          </p:cNvCxnSpPr>
          <p:nvPr/>
        </p:nvCxnSpPr>
        <p:spPr>
          <a:xfrm flipV="1">
            <a:off x="4255842" y="2057773"/>
            <a:ext cx="2284026" cy="999662"/>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7BBBE3-0193-4420-FEED-B85FE8C6001A}"/>
              </a:ext>
            </a:extLst>
          </p:cNvPr>
          <p:cNvSpPr txBox="1"/>
          <p:nvPr/>
        </p:nvSpPr>
        <p:spPr>
          <a:xfrm>
            <a:off x="1047750" y="4679656"/>
            <a:ext cx="6941820" cy="400110"/>
          </a:xfrm>
          <a:prstGeom prst="rect">
            <a:avLst/>
          </a:prstGeom>
          <a:noFill/>
        </p:spPr>
        <p:txBody>
          <a:bodyPr wrap="square" rtlCol="0">
            <a:spAutoFit/>
          </a:bodyPr>
          <a:lstStyle/>
          <a:p>
            <a:pPr algn="ctr"/>
            <a:r>
              <a:rPr lang="en-US" sz="2000" b="1" dirty="0">
                <a:solidFill>
                  <a:srgbClr val="00B050"/>
                </a:solidFill>
              </a:rPr>
              <a:t>We’re going to look at training with a target sequence</a:t>
            </a:r>
          </a:p>
        </p:txBody>
      </p:sp>
    </p:spTree>
    <p:extLst>
      <p:ext uri="{BB962C8B-B14F-4D97-AF65-F5344CB8AC3E}">
        <p14:creationId xmlns:p14="http://schemas.microsoft.com/office/powerpoint/2010/main" val="917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78" name="Rectangle 77">
            <a:extLst>
              <a:ext uri="{FF2B5EF4-FFF2-40B4-BE49-F238E27FC236}">
                <a16:creationId xmlns:a16="http://schemas.microsoft.com/office/drawing/2014/main" id="{66B6D5DD-F633-2789-18F5-50C172A1CA3B}"/>
              </a:ext>
            </a:extLst>
          </p:cNvPr>
          <p:cNvSpPr/>
          <p:nvPr/>
        </p:nvSpPr>
        <p:spPr>
          <a:xfrm rot="16200000">
            <a:off x="1889747"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08A37C-F33A-AF45-86A5-9ECE202F7E9D}"/>
              </a:ext>
            </a:extLst>
          </p:cNvPr>
          <p:cNvSpPr/>
          <p:nvPr/>
        </p:nvSpPr>
        <p:spPr>
          <a:xfrm rot="16200000">
            <a:off x="2388856"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C46ADD-E50C-350F-1416-5799D5BBD6BE}"/>
              </a:ext>
            </a:extLst>
          </p:cNvPr>
          <p:cNvSpPr/>
          <p:nvPr/>
        </p:nvSpPr>
        <p:spPr>
          <a:xfrm rot="16200000">
            <a:off x="2880348"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3375694" y="4202819"/>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871040" y="420164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9" name="Rectangle 138">
            <a:extLst>
              <a:ext uri="{FF2B5EF4-FFF2-40B4-BE49-F238E27FC236}">
                <a16:creationId xmlns:a16="http://schemas.microsoft.com/office/drawing/2014/main" id="{2BBE57B1-BD2F-E4D0-EC0E-320048E90CD5}"/>
              </a:ext>
            </a:extLst>
          </p:cNvPr>
          <p:cNvSpPr/>
          <p:nvPr/>
        </p:nvSpPr>
        <p:spPr>
          <a:xfrm rot="16200000">
            <a:off x="5276988"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2A733E-5C99-92CA-4AC5-336153B7C7F8}"/>
              </a:ext>
            </a:extLst>
          </p:cNvPr>
          <p:cNvSpPr/>
          <p:nvPr/>
        </p:nvSpPr>
        <p:spPr>
          <a:xfrm rot="16200000">
            <a:off x="5776097"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8991DB8-8848-74FF-8D41-C0FEADE9D1C2}"/>
              </a:ext>
            </a:extLst>
          </p:cNvPr>
          <p:cNvSpPr/>
          <p:nvPr/>
        </p:nvSpPr>
        <p:spPr>
          <a:xfrm rot="16200000">
            <a:off x="6267589"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762935" y="4190166"/>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7258281" y="418899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Oval 164">
            <a:extLst>
              <a:ext uri="{FF2B5EF4-FFF2-40B4-BE49-F238E27FC236}">
                <a16:creationId xmlns:a16="http://schemas.microsoft.com/office/drawing/2014/main" id="{3F8412D1-40C0-A85A-949B-2879CD942833}"/>
              </a:ext>
            </a:extLst>
          </p:cNvPr>
          <p:cNvSpPr/>
          <p:nvPr/>
        </p:nvSpPr>
        <p:spPr>
          <a:xfrm>
            <a:off x="4470684" y="1092037"/>
            <a:ext cx="4141492" cy="3969465"/>
          </a:xfrm>
          <a:prstGeom prst="ellipse">
            <a:avLst/>
          </a:prstGeom>
          <a:solidFill>
            <a:schemeClr val="tx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A3740ACE-8EDA-7FAB-5F64-5A13462B081F}"/>
              </a:ext>
            </a:extLst>
          </p:cNvPr>
          <p:cNvSpPr txBox="1"/>
          <p:nvPr/>
        </p:nvSpPr>
        <p:spPr>
          <a:xfrm>
            <a:off x="7802921" y="1283720"/>
            <a:ext cx="1447804" cy="584775"/>
          </a:xfrm>
          <a:prstGeom prst="rect">
            <a:avLst/>
          </a:prstGeom>
          <a:noFill/>
        </p:spPr>
        <p:txBody>
          <a:bodyPr wrap="square" rtlCol="0">
            <a:spAutoFit/>
          </a:bodyPr>
          <a:lstStyle/>
          <a:p>
            <a:pPr algn="ctr"/>
            <a:r>
              <a:rPr lang="en-US" sz="1600" b="1" dirty="0">
                <a:solidFill>
                  <a:schemeClr val="accent1"/>
                </a:solidFill>
              </a:rPr>
              <a:t>Embedding Space</a:t>
            </a:r>
          </a:p>
        </p:txBody>
      </p:sp>
      <p:sp>
        <p:nvSpPr>
          <p:cNvPr id="167" name="Oval 166">
            <a:extLst>
              <a:ext uri="{FF2B5EF4-FFF2-40B4-BE49-F238E27FC236}">
                <a16:creationId xmlns:a16="http://schemas.microsoft.com/office/drawing/2014/main" id="{DCB66F2A-EF1E-927F-CA1F-93A260608846}"/>
              </a:ext>
            </a:extLst>
          </p:cNvPr>
          <p:cNvSpPr/>
          <p:nvPr/>
        </p:nvSpPr>
        <p:spPr>
          <a:xfrm>
            <a:off x="5168646" y="423742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65B7051B-E897-1B8C-ACB6-B7CF704AB311}"/>
              </a:ext>
            </a:extLst>
          </p:cNvPr>
          <p:cNvCxnSpPr>
            <a:cxnSpLocks/>
            <a:stCxn id="82" idx="2"/>
          </p:cNvCxnSpPr>
          <p:nvPr/>
        </p:nvCxnSpPr>
        <p:spPr>
          <a:xfrm flipV="1">
            <a:off x="4236797" y="4322796"/>
            <a:ext cx="933656" cy="107445"/>
          </a:xfrm>
          <a:prstGeom prst="line">
            <a:avLst/>
          </a:prstGeom>
          <a:ln w="38100">
            <a:solidFill>
              <a:srgbClr val="00EE6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351A51C2-22F0-439E-5022-FC86B52E2DBD}"/>
              </a:ext>
            </a:extLst>
          </p:cNvPr>
          <p:cNvSpPr txBox="1"/>
          <p:nvPr/>
        </p:nvSpPr>
        <p:spPr>
          <a:xfrm>
            <a:off x="4042679" y="4525678"/>
            <a:ext cx="1319743" cy="523220"/>
          </a:xfrm>
          <a:prstGeom prst="rect">
            <a:avLst/>
          </a:prstGeom>
          <a:noFill/>
        </p:spPr>
        <p:txBody>
          <a:bodyPr wrap="square" rtlCol="0">
            <a:spAutoFit/>
          </a:bodyPr>
          <a:lstStyle/>
          <a:p>
            <a:pPr algn="ctr"/>
            <a:r>
              <a:rPr lang="en-US" b="1" dirty="0">
                <a:solidFill>
                  <a:srgbClr val="00B050"/>
                </a:solidFill>
              </a:rPr>
              <a:t>“mouse” Vector</a:t>
            </a:r>
          </a:p>
        </p:txBody>
      </p:sp>
      <p:sp>
        <p:nvSpPr>
          <p:cNvPr id="174" name="Oval 173">
            <a:extLst>
              <a:ext uri="{FF2B5EF4-FFF2-40B4-BE49-F238E27FC236}">
                <a16:creationId xmlns:a16="http://schemas.microsoft.com/office/drawing/2014/main" id="{73CA7ED9-1537-DA20-1B5A-4B459B62B03F}"/>
              </a:ext>
            </a:extLst>
          </p:cNvPr>
          <p:cNvSpPr/>
          <p:nvPr/>
        </p:nvSpPr>
        <p:spPr>
          <a:xfrm>
            <a:off x="5624619" y="448135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DCD516E-5EBF-0ACE-719B-98CB72B27BAC}"/>
              </a:ext>
            </a:extLst>
          </p:cNvPr>
          <p:cNvSpPr/>
          <p:nvPr/>
        </p:nvSpPr>
        <p:spPr>
          <a:xfrm>
            <a:off x="6308611" y="459099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19CBE78-3B05-8CCE-0805-F49D1F72CBDB}"/>
              </a:ext>
            </a:extLst>
          </p:cNvPr>
          <p:cNvSpPr/>
          <p:nvPr/>
        </p:nvSpPr>
        <p:spPr>
          <a:xfrm>
            <a:off x="5132961" y="3066694"/>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432CDC3-F9B3-03CF-D56A-E9B0DB0FA377}"/>
              </a:ext>
            </a:extLst>
          </p:cNvPr>
          <p:cNvSpPr/>
          <p:nvPr/>
        </p:nvSpPr>
        <p:spPr>
          <a:xfrm>
            <a:off x="5754577" y="1722961"/>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FDBC45A-95B4-5DFA-5639-5906474E736D}"/>
              </a:ext>
            </a:extLst>
          </p:cNvPr>
          <p:cNvSpPr/>
          <p:nvPr/>
        </p:nvSpPr>
        <p:spPr>
          <a:xfrm>
            <a:off x="5607992" y="205549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065C3C72-D7C2-65EE-F535-9964EAF78EFD}"/>
              </a:ext>
            </a:extLst>
          </p:cNvPr>
          <p:cNvSpPr/>
          <p:nvPr/>
        </p:nvSpPr>
        <p:spPr>
          <a:xfrm>
            <a:off x="5976713" y="202926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4F4485A-B212-36DD-9C0D-239868EF0748}"/>
              </a:ext>
            </a:extLst>
          </p:cNvPr>
          <p:cNvSpPr/>
          <p:nvPr/>
        </p:nvSpPr>
        <p:spPr>
          <a:xfrm>
            <a:off x="6225312" y="143607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0D62961-908E-8A54-0879-F73B2DDDB597}"/>
              </a:ext>
            </a:extLst>
          </p:cNvPr>
          <p:cNvSpPr/>
          <p:nvPr/>
        </p:nvSpPr>
        <p:spPr>
          <a:xfrm>
            <a:off x="7010009" y="186849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870DC5-C6FD-9E77-C295-6FB0776FC622}"/>
              </a:ext>
            </a:extLst>
          </p:cNvPr>
          <p:cNvSpPr/>
          <p:nvPr/>
        </p:nvSpPr>
        <p:spPr>
          <a:xfrm>
            <a:off x="7775003" y="230091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749A447-E4BA-999F-F6D9-60D271DED6CA}"/>
              </a:ext>
            </a:extLst>
          </p:cNvPr>
          <p:cNvSpPr/>
          <p:nvPr/>
        </p:nvSpPr>
        <p:spPr>
          <a:xfrm>
            <a:off x="6862364" y="284327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D977D98-ACFC-487B-70B7-6651372E1362}"/>
              </a:ext>
            </a:extLst>
          </p:cNvPr>
          <p:cNvSpPr/>
          <p:nvPr/>
        </p:nvSpPr>
        <p:spPr>
          <a:xfrm>
            <a:off x="5791857" y="265166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D931EBC-9326-356C-4725-7CE412E8F8C8}"/>
              </a:ext>
            </a:extLst>
          </p:cNvPr>
          <p:cNvSpPr/>
          <p:nvPr/>
        </p:nvSpPr>
        <p:spPr>
          <a:xfrm>
            <a:off x="4721350" y="246005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84E07D1-AFDC-2218-0A17-577FC4AF175A}"/>
              </a:ext>
            </a:extLst>
          </p:cNvPr>
          <p:cNvSpPr/>
          <p:nvPr/>
        </p:nvSpPr>
        <p:spPr>
          <a:xfrm>
            <a:off x="5995650" y="296340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EA063B-84F0-3FC9-AB2C-E29F9B39D411}"/>
              </a:ext>
            </a:extLst>
          </p:cNvPr>
          <p:cNvSpPr/>
          <p:nvPr/>
        </p:nvSpPr>
        <p:spPr>
          <a:xfrm>
            <a:off x="7250247" y="346676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1F72C4F-F51C-37F6-F80F-D6C4AF81469B}"/>
              </a:ext>
            </a:extLst>
          </p:cNvPr>
          <p:cNvSpPr/>
          <p:nvPr/>
        </p:nvSpPr>
        <p:spPr>
          <a:xfrm>
            <a:off x="7622366" y="398971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E3B7DA1-72CD-FBB2-BEAE-8320F082AB4F}"/>
              </a:ext>
            </a:extLst>
          </p:cNvPr>
          <p:cNvSpPr/>
          <p:nvPr/>
        </p:nvSpPr>
        <p:spPr>
          <a:xfrm>
            <a:off x="7622366" y="3504118"/>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1CB3266-63F0-41FD-7E65-3C61A8DD77E2}"/>
              </a:ext>
            </a:extLst>
          </p:cNvPr>
          <p:cNvSpPr/>
          <p:nvPr/>
        </p:nvSpPr>
        <p:spPr>
          <a:xfrm>
            <a:off x="7464556" y="2662941"/>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0777128-9CC6-426D-4EA9-6A919406EE5A}"/>
              </a:ext>
            </a:extLst>
          </p:cNvPr>
          <p:cNvSpPr/>
          <p:nvPr/>
        </p:nvSpPr>
        <p:spPr>
          <a:xfrm>
            <a:off x="6546569" y="241140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E74F38F-A879-8A86-0F9A-442B7EB4A2F4}"/>
              </a:ext>
            </a:extLst>
          </p:cNvPr>
          <p:cNvSpPr/>
          <p:nvPr/>
        </p:nvSpPr>
        <p:spPr>
          <a:xfrm>
            <a:off x="6067943" y="4123012"/>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8586184-1846-4ADD-9A78-C84917F84078}"/>
              </a:ext>
            </a:extLst>
          </p:cNvPr>
          <p:cNvSpPr/>
          <p:nvPr/>
        </p:nvSpPr>
        <p:spPr>
          <a:xfrm>
            <a:off x="6930207" y="457104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1717FDB-489C-2C7E-BCF3-EE6DD21ABE0D}"/>
              </a:ext>
            </a:extLst>
          </p:cNvPr>
          <p:cNvSpPr/>
          <p:nvPr/>
        </p:nvSpPr>
        <p:spPr>
          <a:xfrm>
            <a:off x="5641305" y="346211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709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anim calcmode="lin" valueType="num">
                                      <p:cBhvr>
                                        <p:cTn id="18" dur="1000" fill="hold"/>
                                        <p:tgtEl>
                                          <p:spTgt spid="159"/>
                                        </p:tgtEl>
                                        <p:attrNameLst>
                                          <p:attrName>ppt_x</p:attrName>
                                        </p:attrNameLst>
                                      </p:cBhvr>
                                      <p:tavLst>
                                        <p:tav tm="0">
                                          <p:val>
                                            <p:strVal val="#ppt_x"/>
                                          </p:val>
                                        </p:tav>
                                        <p:tav tm="100000">
                                          <p:val>
                                            <p:strVal val="#ppt_x"/>
                                          </p:val>
                                        </p:tav>
                                      </p:tavLst>
                                    </p:anim>
                                    <p:anim calcmode="lin" valueType="num">
                                      <p:cBhvr>
                                        <p:cTn id="19" dur="1000" fill="hold"/>
                                        <p:tgtEl>
                                          <p:spTgt spid="15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1000"/>
                                        <p:tgtEl>
                                          <p:spTgt spid="84"/>
                                        </p:tgtEl>
                                      </p:cBhvr>
                                    </p:animEffect>
                                    <p:anim calcmode="lin" valueType="num">
                                      <p:cBhvr>
                                        <p:cTn id="33" dur="1000" fill="hold"/>
                                        <p:tgtEl>
                                          <p:spTgt spid="84"/>
                                        </p:tgtEl>
                                        <p:attrNameLst>
                                          <p:attrName>ppt_x</p:attrName>
                                        </p:attrNameLst>
                                      </p:cBhvr>
                                      <p:tavLst>
                                        <p:tav tm="0">
                                          <p:val>
                                            <p:strVal val="#ppt_x"/>
                                          </p:val>
                                        </p:tav>
                                        <p:tav tm="100000">
                                          <p:val>
                                            <p:strVal val="#ppt_x"/>
                                          </p:val>
                                        </p:tav>
                                      </p:tavLst>
                                    </p:anim>
                                    <p:anim calcmode="lin" valueType="num">
                                      <p:cBhvr>
                                        <p:cTn id="34" dur="10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0"/>
                                        <p:tgtEl>
                                          <p:spTgt spid="85"/>
                                        </p:tgtEl>
                                      </p:cBhvr>
                                    </p:animEffect>
                                    <p:anim calcmode="lin" valueType="num">
                                      <p:cBhvr>
                                        <p:cTn id="43" dur="1000" fill="hold"/>
                                        <p:tgtEl>
                                          <p:spTgt spid="85"/>
                                        </p:tgtEl>
                                        <p:attrNameLst>
                                          <p:attrName>ppt_x</p:attrName>
                                        </p:attrNameLst>
                                      </p:cBhvr>
                                      <p:tavLst>
                                        <p:tav tm="0">
                                          <p:val>
                                            <p:strVal val="#ppt_x"/>
                                          </p:val>
                                        </p:tav>
                                        <p:tav tm="100000">
                                          <p:val>
                                            <p:strVal val="#ppt_x"/>
                                          </p:val>
                                        </p:tav>
                                      </p:tavLst>
                                    </p:anim>
                                    <p:anim calcmode="lin" valueType="num">
                                      <p:cBhvr>
                                        <p:cTn id="44" dur="1000" fill="hold"/>
                                        <p:tgtEl>
                                          <p:spTgt spid="8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anim calcmode="lin" valueType="num">
                                      <p:cBhvr>
                                        <p:cTn id="53" dur="1000" fill="hold"/>
                                        <p:tgtEl>
                                          <p:spTgt spid="86"/>
                                        </p:tgtEl>
                                        <p:attrNameLst>
                                          <p:attrName>ppt_x</p:attrName>
                                        </p:attrNameLst>
                                      </p:cBhvr>
                                      <p:tavLst>
                                        <p:tav tm="0">
                                          <p:val>
                                            <p:strVal val="#ppt_x"/>
                                          </p:val>
                                        </p:tav>
                                        <p:tav tm="100000">
                                          <p:val>
                                            <p:strVal val="#ppt_x"/>
                                          </p:val>
                                        </p:tav>
                                      </p:tavLst>
                                    </p:anim>
                                    <p:anim calcmode="lin" valueType="num">
                                      <p:cBhvr>
                                        <p:cTn id="54" dur="1000" fill="hold"/>
                                        <p:tgtEl>
                                          <p:spTgt spid="8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1000"/>
                                        <p:tgtEl>
                                          <p:spTgt spid="87"/>
                                        </p:tgtEl>
                                      </p:cBhvr>
                                    </p:animEffect>
                                    <p:anim calcmode="lin" valueType="num">
                                      <p:cBhvr>
                                        <p:cTn id="63" dur="1000" fill="hold"/>
                                        <p:tgtEl>
                                          <p:spTgt spid="87"/>
                                        </p:tgtEl>
                                        <p:attrNameLst>
                                          <p:attrName>ppt_x</p:attrName>
                                        </p:attrNameLst>
                                      </p:cBhvr>
                                      <p:tavLst>
                                        <p:tav tm="0">
                                          <p:val>
                                            <p:strVal val="#ppt_x"/>
                                          </p:val>
                                        </p:tav>
                                        <p:tav tm="100000">
                                          <p:val>
                                            <p:strVal val="#ppt_x"/>
                                          </p:val>
                                        </p:tav>
                                      </p:tavLst>
                                    </p:anim>
                                    <p:anim calcmode="lin" valueType="num">
                                      <p:cBhvr>
                                        <p:cTn id="64" dur="1000" fill="hold"/>
                                        <p:tgtEl>
                                          <p:spTgt spid="8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1000"/>
                                        <p:tgtEl>
                                          <p:spTgt spid="129"/>
                                        </p:tgtEl>
                                      </p:cBhvr>
                                    </p:animEffect>
                                    <p:anim calcmode="lin" valueType="num">
                                      <p:cBhvr>
                                        <p:cTn id="68" dur="1000" fill="hold"/>
                                        <p:tgtEl>
                                          <p:spTgt spid="129"/>
                                        </p:tgtEl>
                                        <p:attrNameLst>
                                          <p:attrName>ppt_x</p:attrName>
                                        </p:attrNameLst>
                                      </p:cBhvr>
                                      <p:tavLst>
                                        <p:tav tm="0">
                                          <p:val>
                                            <p:strVal val="#ppt_x"/>
                                          </p:val>
                                        </p:tav>
                                        <p:tav tm="100000">
                                          <p:val>
                                            <p:strVal val="#ppt_x"/>
                                          </p:val>
                                        </p:tav>
                                      </p:tavLst>
                                    </p:anim>
                                    <p:anim calcmode="lin" valueType="num">
                                      <p:cBhvr>
                                        <p:cTn id="69" dur="1000" fill="hold"/>
                                        <p:tgtEl>
                                          <p:spTgt spid="12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1000"/>
                                        <p:tgtEl>
                                          <p:spTgt spid="144"/>
                                        </p:tgtEl>
                                      </p:cBhvr>
                                    </p:animEffect>
                                    <p:anim calcmode="lin" valueType="num">
                                      <p:cBhvr>
                                        <p:cTn id="73" dur="1000" fill="hold"/>
                                        <p:tgtEl>
                                          <p:spTgt spid="144"/>
                                        </p:tgtEl>
                                        <p:attrNameLst>
                                          <p:attrName>ppt_x</p:attrName>
                                        </p:attrNameLst>
                                      </p:cBhvr>
                                      <p:tavLst>
                                        <p:tav tm="0">
                                          <p:val>
                                            <p:strVal val="#ppt_x"/>
                                          </p:val>
                                        </p:tav>
                                        <p:tav tm="100000">
                                          <p:val>
                                            <p:strVal val="#ppt_x"/>
                                          </p:val>
                                        </p:tav>
                                      </p:tavLst>
                                    </p:anim>
                                    <p:anim calcmode="lin" valueType="num">
                                      <p:cBhvr>
                                        <p:cTn id="74" dur="1000" fill="hold"/>
                                        <p:tgtEl>
                                          <p:spTgt spid="14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fade">
                                      <p:cBhvr>
                                        <p:cTn id="77" dur="1000"/>
                                        <p:tgtEl>
                                          <p:spTgt spid="130"/>
                                        </p:tgtEl>
                                      </p:cBhvr>
                                    </p:animEffect>
                                    <p:anim calcmode="lin" valueType="num">
                                      <p:cBhvr>
                                        <p:cTn id="78" dur="1000" fill="hold"/>
                                        <p:tgtEl>
                                          <p:spTgt spid="130"/>
                                        </p:tgtEl>
                                        <p:attrNameLst>
                                          <p:attrName>ppt_x</p:attrName>
                                        </p:attrNameLst>
                                      </p:cBhvr>
                                      <p:tavLst>
                                        <p:tav tm="0">
                                          <p:val>
                                            <p:strVal val="#ppt_x"/>
                                          </p:val>
                                        </p:tav>
                                        <p:tav tm="100000">
                                          <p:val>
                                            <p:strVal val="#ppt_x"/>
                                          </p:val>
                                        </p:tav>
                                      </p:tavLst>
                                    </p:anim>
                                    <p:anim calcmode="lin" valueType="num">
                                      <p:cBhvr>
                                        <p:cTn id="79" dur="1000" fill="hold"/>
                                        <p:tgtEl>
                                          <p:spTgt spid="13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5"/>
                                        </p:tgtEl>
                                        <p:attrNameLst>
                                          <p:attrName>style.visibility</p:attrName>
                                        </p:attrNameLst>
                                      </p:cBhvr>
                                      <p:to>
                                        <p:strVal val="visible"/>
                                      </p:to>
                                    </p:set>
                                    <p:animEffect transition="in" filter="fade">
                                      <p:cBhvr>
                                        <p:cTn id="82" dur="1000"/>
                                        <p:tgtEl>
                                          <p:spTgt spid="145"/>
                                        </p:tgtEl>
                                      </p:cBhvr>
                                    </p:animEffect>
                                    <p:anim calcmode="lin" valueType="num">
                                      <p:cBhvr>
                                        <p:cTn id="83" dur="1000" fill="hold"/>
                                        <p:tgtEl>
                                          <p:spTgt spid="145"/>
                                        </p:tgtEl>
                                        <p:attrNameLst>
                                          <p:attrName>ppt_x</p:attrName>
                                        </p:attrNameLst>
                                      </p:cBhvr>
                                      <p:tavLst>
                                        <p:tav tm="0">
                                          <p:val>
                                            <p:strVal val="#ppt_x"/>
                                          </p:val>
                                        </p:tav>
                                        <p:tav tm="100000">
                                          <p:val>
                                            <p:strVal val="#ppt_x"/>
                                          </p:val>
                                        </p:tav>
                                      </p:tavLst>
                                    </p:anim>
                                    <p:anim calcmode="lin" valueType="num">
                                      <p:cBhvr>
                                        <p:cTn id="84" dur="1000" fill="hold"/>
                                        <p:tgtEl>
                                          <p:spTgt spid="14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fade">
                                      <p:cBhvr>
                                        <p:cTn id="87" dur="1000"/>
                                        <p:tgtEl>
                                          <p:spTgt spid="131"/>
                                        </p:tgtEl>
                                      </p:cBhvr>
                                    </p:animEffect>
                                    <p:anim calcmode="lin" valueType="num">
                                      <p:cBhvr>
                                        <p:cTn id="88" dur="1000" fill="hold"/>
                                        <p:tgtEl>
                                          <p:spTgt spid="131"/>
                                        </p:tgtEl>
                                        <p:attrNameLst>
                                          <p:attrName>ppt_x</p:attrName>
                                        </p:attrNameLst>
                                      </p:cBhvr>
                                      <p:tavLst>
                                        <p:tav tm="0">
                                          <p:val>
                                            <p:strVal val="#ppt_x"/>
                                          </p:val>
                                        </p:tav>
                                        <p:tav tm="100000">
                                          <p:val>
                                            <p:strVal val="#ppt_x"/>
                                          </p:val>
                                        </p:tav>
                                      </p:tavLst>
                                    </p:anim>
                                    <p:anim calcmode="lin" valueType="num">
                                      <p:cBhvr>
                                        <p:cTn id="89" dur="1000" fill="hold"/>
                                        <p:tgtEl>
                                          <p:spTgt spid="1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fade">
                                      <p:cBhvr>
                                        <p:cTn id="92" dur="1000"/>
                                        <p:tgtEl>
                                          <p:spTgt spid="146"/>
                                        </p:tgtEl>
                                      </p:cBhvr>
                                    </p:animEffect>
                                    <p:anim calcmode="lin" valueType="num">
                                      <p:cBhvr>
                                        <p:cTn id="93" dur="1000" fill="hold"/>
                                        <p:tgtEl>
                                          <p:spTgt spid="146"/>
                                        </p:tgtEl>
                                        <p:attrNameLst>
                                          <p:attrName>ppt_x</p:attrName>
                                        </p:attrNameLst>
                                      </p:cBhvr>
                                      <p:tavLst>
                                        <p:tav tm="0">
                                          <p:val>
                                            <p:strVal val="#ppt_x"/>
                                          </p:val>
                                        </p:tav>
                                        <p:tav tm="100000">
                                          <p:val>
                                            <p:strVal val="#ppt_x"/>
                                          </p:val>
                                        </p:tav>
                                      </p:tavLst>
                                    </p:anim>
                                    <p:anim calcmode="lin" valueType="num">
                                      <p:cBhvr>
                                        <p:cTn id="94" dur="1000" fill="hold"/>
                                        <p:tgtEl>
                                          <p:spTgt spid="14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animEffect transition="in" filter="fade">
                                      <p:cBhvr>
                                        <p:cTn id="97" dur="1000"/>
                                        <p:tgtEl>
                                          <p:spTgt spid="132"/>
                                        </p:tgtEl>
                                      </p:cBhvr>
                                    </p:animEffect>
                                    <p:anim calcmode="lin" valueType="num">
                                      <p:cBhvr>
                                        <p:cTn id="98" dur="1000" fill="hold"/>
                                        <p:tgtEl>
                                          <p:spTgt spid="132"/>
                                        </p:tgtEl>
                                        <p:attrNameLst>
                                          <p:attrName>ppt_x</p:attrName>
                                        </p:attrNameLst>
                                      </p:cBhvr>
                                      <p:tavLst>
                                        <p:tav tm="0">
                                          <p:val>
                                            <p:strVal val="#ppt_x"/>
                                          </p:val>
                                        </p:tav>
                                        <p:tav tm="100000">
                                          <p:val>
                                            <p:strVal val="#ppt_x"/>
                                          </p:val>
                                        </p:tav>
                                      </p:tavLst>
                                    </p:anim>
                                    <p:anim calcmode="lin" valueType="num">
                                      <p:cBhvr>
                                        <p:cTn id="99" dur="1000" fill="hold"/>
                                        <p:tgtEl>
                                          <p:spTgt spid="13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47"/>
                                        </p:tgtEl>
                                        <p:attrNameLst>
                                          <p:attrName>style.visibility</p:attrName>
                                        </p:attrNameLst>
                                      </p:cBhvr>
                                      <p:to>
                                        <p:strVal val="visible"/>
                                      </p:to>
                                    </p:set>
                                    <p:animEffect transition="in" filter="fade">
                                      <p:cBhvr>
                                        <p:cTn id="102" dur="1000"/>
                                        <p:tgtEl>
                                          <p:spTgt spid="147"/>
                                        </p:tgtEl>
                                      </p:cBhvr>
                                    </p:animEffect>
                                    <p:anim calcmode="lin" valueType="num">
                                      <p:cBhvr>
                                        <p:cTn id="103" dur="1000" fill="hold"/>
                                        <p:tgtEl>
                                          <p:spTgt spid="147"/>
                                        </p:tgtEl>
                                        <p:attrNameLst>
                                          <p:attrName>ppt_x</p:attrName>
                                        </p:attrNameLst>
                                      </p:cBhvr>
                                      <p:tavLst>
                                        <p:tav tm="0">
                                          <p:val>
                                            <p:strVal val="#ppt_x"/>
                                          </p:val>
                                        </p:tav>
                                        <p:tav tm="100000">
                                          <p:val>
                                            <p:strVal val="#ppt_x"/>
                                          </p:val>
                                        </p:tav>
                                      </p:tavLst>
                                    </p:anim>
                                    <p:anim calcmode="lin" valueType="num">
                                      <p:cBhvr>
                                        <p:cTn id="104" dur="1000" fill="hold"/>
                                        <p:tgtEl>
                                          <p:spTgt spid="14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1000"/>
                                        <p:tgtEl>
                                          <p:spTgt spid="133"/>
                                        </p:tgtEl>
                                      </p:cBhvr>
                                    </p:animEffect>
                                    <p:anim calcmode="lin" valueType="num">
                                      <p:cBhvr>
                                        <p:cTn id="108" dur="1000" fill="hold"/>
                                        <p:tgtEl>
                                          <p:spTgt spid="133"/>
                                        </p:tgtEl>
                                        <p:attrNameLst>
                                          <p:attrName>ppt_x</p:attrName>
                                        </p:attrNameLst>
                                      </p:cBhvr>
                                      <p:tavLst>
                                        <p:tav tm="0">
                                          <p:val>
                                            <p:strVal val="#ppt_x"/>
                                          </p:val>
                                        </p:tav>
                                        <p:tav tm="100000">
                                          <p:val>
                                            <p:strVal val="#ppt_x"/>
                                          </p:val>
                                        </p:tav>
                                      </p:tavLst>
                                    </p:anim>
                                    <p:anim calcmode="lin" valueType="num">
                                      <p:cBhvr>
                                        <p:cTn id="109" dur="1000" fill="hold"/>
                                        <p:tgtEl>
                                          <p:spTgt spid="13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fade">
                                      <p:cBhvr>
                                        <p:cTn id="112" dur="1000"/>
                                        <p:tgtEl>
                                          <p:spTgt spid="148"/>
                                        </p:tgtEl>
                                      </p:cBhvr>
                                    </p:animEffect>
                                    <p:anim calcmode="lin" valueType="num">
                                      <p:cBhvr>
                                        <p:cTn id="113" dur="1000" fill="hold"/>
                                        <p:tgtEl>
                                          <p:spTgt spid="148"/>
                                        </p:tgtEl>
                                        <p:attrNameLst>
                                          <p:attrName>ppt_x</p:attrName>
                                        </p:attrNameLst>
                                      </p:cBhvr>
                                      <p:tavLst>
                                        <p:tav tm="0">
                                          <p:val>
                                            <p:strVal val="#ppt_x"/>
                                          </p:val>
                                        </p:tav>
                                        <p:tav tm="100000">
                                          <p:val>
                                            <p:strVal val="#ppt_x"/>
                                          </p:val>
                                        </p:tav>
                                      </p:tavLst>
                                    </p:anim>
                                    <p:anim calcmode="lin" valueType="num">
                                      <p:cBhvr>
                                        <p:cTn id="114"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88"/>
                                        </p:tgtEl>
                                        <p:attrNameLst>
                                          <p:attrName>style.visibility</p:attrName>
                                        </p:attrNameLst>
                                      </p:cBhvr>
                                      <p:to>
                                        <p:strVal val="visible"/>
                                      </p:to>
                                    </p:set>
                                    <p:animEffect transition="in" filter="fade">
                                      <p:cBhvr>
                                        <p:cTn id="119" dur="1000"/>
                                        <p:tgtEl>
                                          <p:spTgt spid="88"/>
                                        </p:tgtEl>
                                      </p:cBhvr>
                                    </p:animEffect>
                                    <p:anim calcmode="lin" valueType="num">
                                      <p:cBhvr>
                                        <p:cTn id="120" dur="1000" fill="hold"/>
                                        <p:tgtEl>
                                          <p:spTgt spid="88"/>
                                        </p:tgtEl>
                                        <p:attrNameLst>
                                          <p:attrName>ppt_x</p:attrName>
                                        </p:attrNameLst>
                                      </p:cBhvr>
                                      <p:tavLst>
                                        <p:tav tm="0">
                                          <p:val>
                                            <p:strVal val="#ppt_x"/>
                                          </p:val>
                                        </p:tav>
                                        <p:tav tm="100000">
                                          <p:val>
                                            <p:strVal val="#ppt_x"/>
                                          </p:val>
                                        </p:tav>
                                      </p:tavLst>
                                    </p:anim>
                                    <p:anim calcmode="lin" valueType="num">
                                      <p:cBhvr>
                                        <p:cTn id="121" dur="1000" fill="hold"/>
                                        <p:tgtEl>
                                          <p:spTgt spid="8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000"/>
                                        <p:tgtEl>
                                          <p:spTgt spid="37"/>
                                        </p:tgtEl>
                                      </p:cBhvr>
                                    </p:animEffect>
                                    <p:anim calcmode="lin" valueType="num">
                                      <p:cBhvr>
                                        <p:cTn id="125" dur="1000" fill="hold"/>
                                        <p:tgtEl>
                                          <p:spTgt spid="37"/>
                                        </p:tgtEl>
                                        <p:attrNameLst>
                                          <p:attrName>ppt_x</p:attrName>
                                        </p:attrNameLst>
                                      </p:cBhvr>
                                      <p:tavLst>
                                        <p:tav tm="0">
                                          <p:val>
                                            <p:strVal val="#ppt_x"/>
                                          </p:val>
                                        </p:tav>
                                        <p:tav tm="100000">
                                          <p:val>
                                            <p:strVal val="#ppt_x"/>
                                          </p:val>
                                        </p:tav>
                                      </p:tavLst>
                                    </p:anim>
                                    <p:anim calcmode="lin" valueType="num">
                                      <p:cBhvr>
                                        <p:cTn id="126" dur="1000" fill="hold"/>
                                        <p:tgtEl>
                                          <p:spTgt spid="3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160"/>
                                        </p:tgtEl>
                                        <p:attrNameLst>
                                          <p:attrName>style.visibility</p:attrName>
                                        </p:attrNameLst>
                                      </p:cBhvr>
                                      <p:to>
                                        <p:strVal val="visible"/>
                                      </p:to>
                                    </p:set>
                                    <p:animEffect transition="in" filter="fade">
                                      <p:cBhvr>
                                        <p:cTn id="129" dur="1000"/>
                                        <p:tgtEl>
                                          <p:spTgt spid="160"/>
                                        </p:tgtEl>
                                      </p:cBhvr>
                                    </p:animEffect>
                                    <p:anim calcmode="lin" valueType="num">
                                      <p:cBhvr>
                                        <p:cTn id="130" dur="1000" fill="hold"/>
                                        <p:tgtEl>
                                          <p:spTgt spid="160"/>
                                        </p:tgtEl>
                                        <p:attrNameLst>
                                          <p:attrName>ppt_x</p:attrName>
                                        </p:attrNameLst>
                                      </p:cBhvr>
                                      <p:tavLst>
                                        <p:tav tm="0">
                                          <p:val>
                                            <p:strVal val="#ppt_x"/>
                                          </p:val>
                                        </p:tav>
                                        <p:tav tm="100000">
                                          <p:val>
                                            <p:strVal val="#ppt_x"/>
                                          </p:val>
                                        </p:tav>
                                      </p:tavLst>
                                    </p:anim>
                                    <p:anim calcmode="lin" valueType="num">
                                      <p:cBhvr>
                                        <p:cTn id="131" dur="1000" fill="hold"/>
                                        <p:tgtEl>
                                          <p:spTgt spid="16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fade">
                                      <p:cBhvr>
                                        <p:cTn id="134" dur="1000"/>
                                        <p:tgtEl>
                                          <p:spTgt spid="49"/>
                                        </p:tgtEl>
                                      </p:cBhvr>
                                    </p:animEffect>
                                    <p:anim calcmode="lin" valueType="num">
                                      <p:cBhvr>
                                        <p:cTn id="135" dur="1000" fill="hold"/>
                                        <p:tgtEl>
                                          <p:spTgt spid="49"/>
                                        </p:tgtEl>
                                        <p:attrNameLst>
                                          <p:attrName>ppt_x</p:attrName>
                                        </p:attrNameLst>
                                      </p:cBhvr>
                                      <p:tavLst>
                                        <p:tav tm="0">
                                          <p:val>
                                            <p:strVal val="#ppt_x"/>
                                          </p:val>
                                        </p:tav>
                                        <p:tav tm="100000">
                                          <p:val>
                                            <p:strVal val="#ppt_x"/>
                                          </p:val>
                                        </p:tav>
                                      </p:tavLst>
                                    </p:anim>
                                    <p:anim calcmode="lin" valueType="num">
                                      <p:cBhvr>
                                        <p:cTn id="136" dur="1000" fill="hold"/>
                                        <p:tgtEl>
                                          <p:spTgt spid="4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fade">
                                      <p:cBhvr>
                                        <p:cTn id="139" dur="1000"/>
                                        <p:tgtEl>
                                          <p:spTgt spid="50"/>
                                        </p:tgtEl>
                                      </p:cBhvr>
                                    </p:animEffect>
                                    <p:anim calcmode="lin" valueType="num">
                                      <p:cBhvr>
                                        <p:cTn id="140" dur="1000" fill="hold"/>
                                        <p:tgtEl>
                                          <p:spTgt spid="50"/>
                                        </p:tgtEl>
                                        <p:attrNameLst>
                                          <p:attrName>ppt_x</p:attrName>
                                        </p:attrNameLst>
                                      </p:cBhvr>
                                      <p:tavLst>
                                        <p:tav tm="0">
                                          <p:val>
                                            <p:strVal val="#ppt_x"/>
                                          </p:val>
                                        </p:tav>
                                        <p:tav tm="100000">
                                          <p:val>
                                            <p:strVal val="#ppt_x"/>
                                          </p:val>
                                        </p:tav>
                                      </p:tavLst>
                                    </p:anim>
                                    <p:anim calcmode="lin" valueType="num">
                                      <p:cBhvr>
                                        <p:cTn id="141" dur="1000" fill="hold"/>
                                        <p:tgtEl>
                                          <p:spTgt spid="5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1000"/>
                                        <p:tgtEl>
                                          <p:spTgt spid="89"/>
                                        </p:tgtEl>
                                      </p:cBhvr>
                                    </p:animEffect>
                                    <p:anim calcmode="lin" valueType="num">
                                      <p:cBhvr>
                                        <p:cTn id="145" dur="1000" fill="hold"/>
                                        <p:tgtEl>
                                          <p:spTgt spid="89"/>
                                        </p:tgtEl>
                                        <p:attrNameLst>
                                          <p:attrName>ppt_x</p:attrName>
                                        </p:attrNameLst>
                                      </p:cBhvr>
                                      <p:tavLst>
                                        <p:tav tm="0">
                                          <p:val>
                                            <p:strVal val="#ppt_x"/>
                                          </p:val>
                                        </p:tav>
                                        <p:tav tm="100000">
                                          <p:val>
                                            <p:strVal val="#ppt_x"/>
                                          </p:val>
                                        </p:tav>
                                      </p:tavLst>
                                    </p:anim>
                                    <p:anim calcmode="lin" valueType="num">
                                      <p:cBhvr>
                                        <p:cTn id="146" dur="1000" fill="hold"/>
                                        <p:tgtEl>
                                          <p:spTgt spid="89"/>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fade">
                                      <p:cBhvr>
                                        <p:cTn id="149" dur="1000"/>
                                        <p:tgtEl>
                                          <p:spTgt spid="90"/>
                                        </p:tgtEl>
                                      </p:cBhvr>
                                    </p:animEffect>
                                    <p:anim calcmode="lin" valueType="num">
                                      <p:cBhvr>
                                        <p:cTn id="150" dur="1000" fill="hold"/>
                                        <p:tgtEl>
                                          <p:spTgt spid="90"/>
                                        </p:tgtEl>
                                        <p:attrNameLst>
                                          <p:attrName>ppt_x</p:attrName>
                                        </p:attrNameLst>
                                      </p:cBhvr>
                                      <p:tavLst>
                                        <p:tav tm="0">
                                          <p:val>
                                            <p:strVal val="#ppt_x"/>
                                          </p:val>
                                        </p:tav>
                                        <p:tav tm="100000">
                                          <p:val>
                                            <p:strVal val="#ppt_x"/>
                                          </p:val>
                                        </p:tav>
                                      </p:tavLst>
                                    </p:anim>
                                    <p:anim calcmode="lin" valueType="num">
                                      <p:cBhvr>
                                        <p:cTn id="151" dur="1000" fill="hold"/>
                                        <p:tgtEl>
                                          <p:spTgt spid="90"/>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fade">
                                      <p:cBhvr>
                                        <p:cTn id="154" dur="1000"/>
                                        <p:tgtEl>
                                          <p:spTgt spid="53"/>
                                        </p:tgtEl>
                                      </p:cBhvr>
                                    </p:animEffect>
                                    <p:anim calcmode="lin" valueType="num">
                                      <p:cBhvr>
                                        <p:cTn id="155" dur="1000" fill="hold"/>
                                        <p:tgtEl>
                                          <p:spTgt spid="53"/>
                                        </p:tgtEl>
                                        <p:attrNameLst>
                                          <p:attrName>ppt_x</p:attrName>
                                        </p:attrNameLst>
                                      </p:cBhvr>
                                      <p:tavLst>
                                        <p:tav tm="0">
                                          <p:val>
                                            <p:strVal val="#ppt_x"/>
                                          </p:val>
                                        </p:tav>
                                        <p:tav tm="100000">
                                          <p:val>
                                            <p:strVal val="#ppt_x"/>
                                          </p:val>
                                        </p:tav>
                                      </p:tavLst>
                                    </p:anim>
                                    <p:anim calcmode="lin" valueType="num">
                                      <p:cBhvr>
                                        <p:cTn id="156" dur="1000" fill="hold"/>
                                        <p:tgtEl>
                                          <p:spTgt spid="5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fade">
                                      <p:cBhvr>
                                        <p:cTn id="159" dur="1000"/>
                                        <p:tgtEl>
                                          <p:spTgt spid="56"/>
                                        </p:tgtEl>
                                      </p:cBhvr>
                                    </p:animEffect>
                                    <p:anim calcmode="lin" valueType="num">
                                      <p:cBhvr>
                                        <p:cTn id="160" dur="1000" fill="hold"/>
                                        <p:tgtEl>
                                          <p:spTgt spid="56"/>
                                        </p:tgtEl>
                                        <p:attrNameLst>
                                          <p:attrName>ppt_x</p:attrName>
                                        </p:attrNameLst>
                                      </p:cBhvr>
                                      <p:tavLst>
                                        <p:tav tm="0">
                                          <p:val>
                                            <p:strVal val="#ppt_x"/>
                                          </p:val>
                                        </p:tav>
                                        <p:tav tm="100000">
                                          <p:val>
                                            <p:strVal val="#ppt_x"/>
                                          </p:val>
                                        </p:tav>
                                      </p:tavLst>
                                    </p:anim>
                                    <p:anim calcmode="lin" valueType="num">
                                      <p:cBhvr>
                                        <p:cTn id="161" dur="1000" fill="hold"/>
                                        <p:tgtEl>
                                          <p:spTgt spid="5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91"/>
                                        </p:tgtEl>
                                        <p:attrNameLst>
                                          <p:attrName>style.visibility</p:attrName>
                                        </p:attrNameLst>
                                      </p:cBhvr>
                                      <p:to>
                                        <p:strVal val="visible"/>
                                      </p:to>
                                    </p:set>
                                    <p:animEffect transition="in" filter="fade">
                                      <p:cBhvr>
                                        <p:cTn id="164" dur="1000"/>
                                        <p:tgtEl>
                                          <p:spTgt spid="91"/>
                                        </p:tgtEl>
                                      </p:cBhvr>
                                    </p:animEffect>
                                    <p:anim calcmode="lin" valueType="num">
                                      <p:cBhvr>
                                        <p:cTn id="165" dur="1000" fill="hold"/>
                                        <p:tgtEl>
                                          <p:spTgt spid="91"/>
                                        </p:tgtEl>
                                        <p:attrNameLst>
                                          <p:attrName>ppt_x</p:attrName>
                                        </p:attrNameLst>
                                      </p:cBhvr>
                                      <p:tavLst>
                                        <p:tav tm="0">
                                          <p:val>
                                            <p:strVal val="#ppt_x"/>
                                          </p:val>
                                        </p:tav>
                                        <p:tav tm="100000">
                                          <p:val>
                                            <p:strVal val="#ppt_x"/>
                                          </p:val>
                                        </p:tav>
                                      </p:tavLst>
                                    </p:anim>
                                    <p:anim calcmode="lin" valueType="num">
                                      <p:cBhvr>
                                        <p:cTn id="166" dur="1000" fill="hold"/>
                                        <p:tgtEl>
                                          <p:spTgt spid="91"/>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fade">
                                      <p:cBhvr>
                                        <p:cTn id="169" dur="1000"/>
                                        <p:tgtEl>
                                          <p:spTgt spid="92"/>
                                        </p:tgtEl>
                                      </p:cBhvr>
                                    </p:animEffect>
                                    <p:anim calcmode="lin" valueType="num">
                                      <p:cBhvr>
                                        <p:cTn id="170" dur="1000" fill="hold"/>
                                        <p:tgtEl>
                                          <p:spTgt spid="92"/>
                                        </p:tgtEl>
                                        <p:attrNameLst>
                                          <p:attrName>ppt_x</p:attrName>
                                        </p:attrNameLst>
                                      </p:cBhvr>
                                      <p:tavLst>
                                        <p:tav tm="0">
                                          <p:val>
                                            <p:strVal val="#ppt_x"/>
                                          </p:val>
                                        </p:tav>
                                        <p:tav tm="100000">
                                          <p:val>
                                            <p:strVal val="#ppt_x"/>
                                          </p:val>
                                        </p:tav>
                                      </p:tavLst>
                                    </p:anim>
                                    <p:anim calcmode="lin" valueType="num">
                                      <p:cBhvr>
                                        <p:cTn id="171" dur="1000" fill="hold"/>
                                        <p:tgtEl>
                                          <p:spTgt spid="9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1000"/>
                                        <p:tgtEl>
                                          <p:spTgt spid="59"/>
                                        </p:tgtEl>
                                      </p:cBhvr>
                                    </p:animEffect>
                                    <p:anim calcmode="lin" valueType="num">
                                      <p:cBhvr>
                                        <p:cTn id="175" dur="1000" fill="hold"/>
                                        <p:tgtEl>
                                          <p:spTgt spid="59"/>
                                        </p:tgtEl>
                                        <p:attrNameLst>
                                          <p:attrName>ppt_x</p:attrName>
                                        </p:attrNameLst>
                                      </p:cBhvr>
                                      <p:tavLst>
                                        <p:tav tm="0">
                                          <p:val>
                                            <p:strVal val="#ppt_x"/>
                                          </p:val>
                                        </p:tav>
                                        <p:tav tm="100000">
                                          <p:val>
                                            <p:strVal val="#ppt_x"/>
                                          </p:val>
                                        </p:tav>
                                      </p:tavLst>
                                    </p:anim>
                                    <p:anim calcmode="lin" valueType="num">
                                      <p:cBhvr>
                                        <p:cTn id="176" dur="1000" fill="hold"/>
                                        <p:tgtEl>
                                          <p:spTgt spid="59"/>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149"/>
                                        </p:tgtEl>
                                        <p:attrNameLst>
                                          <p:attrName>style.visibility</p:attrName>
                                        </p:attrNameLst>
                                      </p:cBhvr>
                                      <p:to>
                                        <p:strVal val="visible"/>
                                      </p:to>
                                    </p:set>
                                    <p:animEffect transition="in" filter="fade">
                                      <p:cBhvr>
                                        <p:cTn id="179" dur="1000"/>
                                        <p:tgtEl>
                                          <p:spTgt spid="149"/>
                                        </p:tgtEl>
                                      </p:cBhvr>
                                    </p:animEffect>
                                    <p:anim calcmode="lin" valueType="num">
                                      <p:cBhvr>
                                        <p:cTn id="180" dur="1000" fill="hold"/>
                                        <p:tgtEl>
                                          <p:spTgt spid="149"/>
                                        </p:tgtEl>
                                        <p:attrNameLst>
                                          <p:attrName>ppt_x</p:attrName>
                                        </p:attrNameLst>
                                      </p:cBhvr>
                                      <p:tavLst>
                                        <p:tav tm="0">
                                          <p:val>
                                            <p:strVal val="#ppt_x"/>
                                          </p:val>
                                        </p:tav>
                                        <p:tav tm="100000">
                                          <p:val>
                                            <p:strVal val="#ppt_x"/>
                                          </p:val>
                                        </p:tav>
                                      </p:tavLst>
                                    </p:anim>
                                    <p:anim calcmode="lin" valueType="num">
                                      <p:cBhvr>
                                        <p:cTn id="181" dur="1000" fill="hold"/>
                                        <p:tgtEl>
                                          <p:spTgt spid="149"/>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34"/>
                                        </p:tgtEl>
                                        <p:attrNameLst>
                                          <p:attrName>style.visibility</p:attrName>
                                        </p:attrNameLst>
                                      </p:cBhvr>
                                      <p:to>
                                        <p:strVal val="visible"/>
                                      </p:to>
                                    </p:set>
                                    <p:animEffect transition="in" filter="fade">
                                      <p:cBhvr>
                                        <p:cTn id="184" dur="1000"/>
                                        <p:tgtEl>
                                          <p:spTgt spid="134"/>
                                        </p:tgtEl>
                                      </p:cBhvr>
                                    </p:animEffect>
                                    <p:anim calcmode="lin" valueType="num">
                                      <p:cBhvr>
                                        <p:cTn id="185" dur="1000" fill="hold"/>
                                        <p:tgtEl>
                                          <p:spTgt spid="134"/>
                                        </p:tgtEl>
                                        <p:attrNameLst>
                                          <p:attrName>ppt_x</p:attrName>
                                        </p:attrNameLst>
                                      </p:cBhvr>
                                      <p:tavLst>
                                        <p:tav tm="0">
                                          <p:val>
                                            <p:strVal val="#ppt_x"/>
                                          </p:val>
                                        </p:tav>
                                        <p:tav tm="100000">
                                          <p:val>
                                            <p:strVal val="#ppt_x"/>
                                          </p:val>
                                        </p:tav>
                                      </p:tavLst>
                                    </p:anim>
                                    <p:anim calcmode="lin" valueType="num">
                                      <p:cBhvr>
                                        <p:cTn id="186" dur="1000" fill="hold"/>
                                        <p:tgtEl>
                                          <p:spTgt spid="134"/>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150"/>
                                        </p:tgtEl>
                                        <p:attrNameLst>
                                          <p:attrName>style.visibility</p:attrName>
                                        </p:attrNameLst>
                                      </p:cBhvr>
                                      <p:to>
                                        <p:strVal val="visible"/>
                                      </p:to>
                                    </p:set>
                                    <p:animEffect transition="in" filter="fade">
                                      <p:cBhvr>
                                        <p:cTn id="189" dur="1000"/>
                                        <p:tgtEl>
                                          <p:spTgt spid="150"/>
                                        </p:tgtEl>
                                      </p:cBhvr>
                                    </p:animEffect>
                                    <p:anim calcmode="lin" valueType="num">
                                      <p:cBhvr>
                                        <p:cTn id="190" dur="1000" fill="hold"/>
                                        <p:tgtEl>
                                          <p:spTgt spid="150"/>
                                        </p:tgtEl>
                                        <p:attrNameLst>
                                          <p:attrName>ppt_x</p:attrName>
                                        </p:attrNameLst>
                                      </p:cBhvr>
                                      <p:tavLst>
                                        <p:tav tm="0">
                                          <p:val>
                                            <p:strVal val="#ppt_x"/>
                                          </p:val>
                                        </p:tav>
                                        <p:tav tm="100000">
                                          <p:val>
                                            <p:strVal val="#ppt_x"/>
                                          </p:val>
                                        </p:tav>
                                      </p:tavLst>
                                    </p:anim>
                                    <p:anim calcmode="lin" valueType="num">
                                      <p:cBhvr>
                                        <p:cTn id="191" dur="1000" fill="hold"/>
                                        <p:tgtEl>
                                          <p:spTgt spid="150"/>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fade">
                                      <p:cBhvr>
                                        <p:cTn id="194" dur="1000"/>
                                        <p:tgtEl>
                                          <p:spTgt spid="135"/>
                                        </p:tgtEl>
                                      </p:cBhvr>
                                    </p:animEffect>
                                    <p:anim calcmode="lin" valueType="num">
                                      <p:cBhvr>
                                        <p:cTn id="195" dur="1000" fill="hold"/>
                                        <p:tgtEl>
                                          <p:spTgt spid="135"/>
                                        </p:tgtEl>
                                        <p:attrNameLst>
                                          <p:attrName>ppt_x</p:attrName>
                                        </p:attrNameLst>
                                      </p:cBhvr>
                                      <p:tavLst>
                                        <p:tav tm="0">
                                          <p:val>
                                            <p:strVal val="#ppt_x"/>
                                          </p:val>
                                        </p:tav>
                                        <p:tav tm="100000">
                                          <p:val>
                                            <p:strVal val="#ppt_x"/>
                                          </p:val>
                                        </p:tav>
                                      </p:tavLst>
                                    </p:anim>
                                    <p:anim calcmode="lin" valueType="num">
                                      <p:cBhvr>
                                        <p:cTn id="196" dur="1000" fill="hold"/>
                                        <p:tgtEl>
                                          <p:spTgt spid="135"/>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151"/>
                                        </p:tgtEl>
                                        <p:attrNameLst>
                                          <p:attrName>style.visibility</p:attrName>
                                        </p:attrNameLst>
                                      </p:cBhvr>
                                      <p:to>
                                        <p:strVal val="visible"/>
                                      </p:to>
                                    </p:set>
                                    <p:animEffect transition="in" filter="fade">
                                      <p:cBhvr>
                                        <p:cTn id="199" dur="1000"/>
                                        <p:tgtEl>
                                          <p:spTgt spid="151"/>
                                        </p:tgtEl>
                                      </p:cBhvr>
                                    </p:animEffect>
                                    <p:anim calcmode="lin" valueType="num">
                                      <p:cBhvr>
                                        <p:cTn id="200" dur="1000" fill="hold"/>
                                        <p:tgtEl>
                                          <p:spTgt spid="151"/>
                                        </p:tgtEl>
                                        <p:attrNameLst>
                                          <p:attrName>ppt_x</p:attrName>
                                        </p:attrNameLst>
                                      </p:cBhvr>
                                      <p:tavLst>
                                        <p:tav tm="0">
                                          <p:val>
                                            <p:strVal val="#ppt_x"/>
                                          </p:val>
                                        </p:tav>
                                        <p:tav tm="100000">
                                          <p:val>
                                            <p:strVal val="#ppt_x"/>
                                          </p:val>
                                        </p:tav>
                                      </p:tavLst>
                                    </p:anim>
                                    <p:anim calcmode="lin" valueType="num">
                                      <p:cBhvr>
                                        <p:cTn id="201" dur="1000" fill="hold"/>
                                        <p:tgtEl>
                                          <p:spTgt spid="151"/>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136"/>
                                        </p:tgtEl>
                                        <p:attrNameLst>
                                          <p:attrName>style.visibility</p:attrName>
                                        </p:attrNameLst>
                                      </p:cBhvr>
                                      <p:to>
                                        <p:strVal val="visible"/>
                                      </p:to>
                                    </p:set>
                                    <p:animEffect transition="in" filter="fade">
                                      <p:cBhvr>
                                        <p:cTn id="204" dur="1000"/>
                                        <p:tgtEl>
                                          <p:spTgt spid="136"/>
                                        </p:tgtEl>
                                      </p:cBhvr>
                                    </p:animEffect>
                                    <p:anim calcmode="lin" valueType="num">
                                      <p:cBhvr>
                                        <p:cTn id="205" dur="1000" fill="hold"/>
                                        <p:tgtEl>
                                          <p:spTgt spid="136"/>
                                        </p:tgtEl>
                                        <p:attrNameLst>
                                          <p:attrName>ppt_x</p:attrName>
                                        </p:attrNameLst>
                                      </p:cBhvr>
                                      <p:tavLst>
                                        <p:tav tm="0">
                                          <p:val>
                                            <p:strVal val="#ppt_x"/>
                                          </p:val>
                                        </p:tav>
                                        <p:tav tm="100000">
                                          <p:val>
                                            <p:strVal val="#ppt_x"/>
                                          </p:val>
                                        </p:tav>
                                      </p:tavLst>
                                    </p:anim>
                                    <p:anim calcmode="lin" valueType="num">
                                      <p:cBhvr>
                                        <p:cTn id="206" dur="1000" fill="hold"/>
                                        <p:tgtEl>
                                          <p:spTgt spid="136"/>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152"/>
                                        </p:tgtEl>
                                        <p:attrNameLst>
                                          <p:attrName>style.visibility</p:attrName>
                                        </p:attrNameLst>
                                      </p:cBhvr>
                                      <p:to>
                                        <p:strVal val="visible"/>
                                      </p:to>
                                    </p:set>
                                    <p:animEffect transition="in" filter="fade">
                                      <p:cBhvr>
                                        <p:cTn id="209" dur="1000"/>
                                        <p:tgtEl>
                                          <p:spTgt spid="152"/>
                                        </p:tgtEl>
                                      </p:cBhvr>
                                    </p:animEffect>
                                    <p:anim calcmode="lin" valueType="num">
                                      <p:cBhvr>
                                        <p:cTn id="210" dur="1000" fill="hold"/>
                                        <p:tgtEl>
                                          <p:spTgt spid="152"/>
                                        </p:tgtEl>
                                        <p:attrNameLst>
                                          <p:attrName>ppt_x</p:attrName>
                                        </p:attrNameLst>
                                      </p:cBhvr>
                                      <p:tavLst>
                                        <p:tav tm="0">
                                          <p:val>
                                            <p:strVal val="#ppt_x"/>
                                          </p:val>
                                        </p:tav>
                                        <p:tav tm="100000">
                                          <p:val>
                                            <p:strVal val="#ppt_x"/>
                                          </p:val>
                                        </p:tav>
                                      </p:tavLst>
                                    </p:anim>
                                    <p:anim calcmode="lin" valueType="num">
                                      <p:cBhvr>
                                        <p:cTn id="211" dur="1000" fill="hold"/>
                                        <p:tgtEl>
                                          <p:spTgt spid="152"/>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137"/>
                                        </p:tgtEl>
                                        <p:attrNameLst>
                                          <p:attrName>style.visibility</p:attrName>
                                        </p:attrNameLst>
                                      </p:cBhvr>
                                      <p:to>
                                        <p:strVal val="visible"/>
                                      </p:to>
                                    </p:set>
                                    <p:animEffect transition="in" filter="fade">
                                      <p:cBhvr>
                                        <p:cTn id="214" dur="1000"/>
                                        <p:tgtEl>
                                          <p:spTgt spid="137"/>
                                        </p:tgtEl>
                                      </p:cBhvr>
                                    </p:animEffect>
                                    <p:anim calcmode="lin" valueType="num">
                                      <p:cBhvr>
                                        <p:cTn id="215" dur="1000" fill="hold"/>
                                        <p:tgtEl>
                                          <p:spTgt spid="137"/>
                                        </p:tgtEl>
                                        <p:attrNameLst>
                                          <p:attrName>ppt_x</p:attrName>
                                        </p:attrNameLst>
                                      </p:cBhvr>
                                      <p:tavLst>
                                        <p:tav tm="0">
                                          <p:val>
                                            <p:strVal val="#ppt_x"/>
                                          </p:val>
                                        </p:tav>
                                        <p:tav tm="100000">
                                          <p:val>
                                            <p:strVal val="#ppt_x"/>
                                          </p:val>
                                        </p:tav>
                                      </p:tavLst>
                                    </p:anim>
                                    <p:anim calcmode="lin" valueType="num">
                                      <p:cBhvr>
                                        <p:cTn id="216" dur="1000" fill="hold"/>
                                        <p:tgtEl>
                                          <p:spTgt spid="137"/>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153"/>
                                        </p:tgtEl>
                                        <p:attrNameLst>
                                          <p:attrName>style.visibility</p:attrName>
                                        </p:attrNameLst>
                                      </p:cBhvr>
                                      <p:to>
                                        <p:strVal val="visible"/>
                                      </p:to>
                                    </p:set>
                                    <p:animEffect transition="in" filter="fade">
                                      <p:cBhvr>
                                        <p:cTn id="219" dur="1000"/>
                                        <p:tgtEl>
                                          <p:spTgt spid="153"/>
                                        </p:tgtEl>
                                      </p:cBhvr>
                                    </p:animEffect>
                                    <p:anim calcmode="lin" valueType="num">
                                      <p:cBhvr>
                                        <p:cTn id="220" dur="1000" fill="hold"/>
                                        <p:tgtEl>
                                          <p:spTgt spid="153"/>
                                        </p:tgtEl>
                                        <p:attrNameLst>
                                          <p:attrName>ppt_x</p:attrName>
                                        </p:attrNameLst>
                                      </p:cBhvr>
                                      <p:tavLst>
                                        <p:tav tm="0">
                                          <p:val>
                                            <p:strVal val="#ppt_x"/>
                                          </p:val>
                                        </p:tav>
                                        <p:tav tm="100000">
                                          <p:val>
                                            <p:strVal val="#ppt_x"/>
                                          </p:val>
                                        </p:tav>
                                      </p:tavLst>
                                    </p:anim>
                                    <p:anim calcmode="lin" valueType="num">
                                      <p:cBhvr>
                                        <p:cTn id="221" dur="1000" fill="hold"/>
                                        <p:tgtEl>
                                          <p:spTgt spid="153"/>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fade">
                                      <p:cBhvr>
                                        <p:cTn id="224" dur="1000"/>
                                        <p:tgtEl>
                                          <p:spTgt spid="138"/>
                                        </p:tgtEl>
                                      </p:cBhvr>
                                    </p:animEffect>
                                    <p:anim calcmode="lin" valueType="num">
                                      <p:cBhvr>
                                        <p:cTn id="225" dur="1000" fill="hold"/>
                                        <p:tgtEl>
                                          <p:spTgt spid="138"/>
                                        </p:tgtEl>
                                        <p:attrNameLst>
                                          <p:attrName>ppt_x</p:attrName>
                                        </p:attrNameLst>
                                      </p:cBhvr>
                                      <p:tavLst>
                                        <p:tav tm="0">
                                          <p:val>
                                            <p:strVal val="#ppt_x"/>
                                          </p:val>
                                        </p:tav>
                                        <p:tav tm="100000">
                                          <p:val>
                                            <p:strVal val="#ppt_x"/>
                                          </p:val>
                                        </p:tav>
                                      </p:tavLst>
                                    </p:anim>
                                    <p:anim calcmode="lin" valueType="num">
                                      <p:cBhvr>
                                        <p:cTn id="226"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grpId="0" nodeType="clickEffect">
                                  <p:stCondLst>
                                    <p:cond delay="0"/>
                                  </p:stCondLst>
                                  <p:childTnLst>
                                    <p:set>
                                      <p:cBhvr>
                                        <p:cTn id="230" dur="1" fill="hold">
                                          <p:stCondLst>
                                            <p:cond delay="0"/>
                                          </p:stCondLst>
                                        </p:cTn>
                                        <p:tgtEl>
                                          <p:spTgt spid="77"/>
                                        </p:tgtEl>
                                        <p:attrNameLst>
                                          <p:attrName>style.visibility</p:attrName>
                                        </p:attrNameLst>
                                      </p:cBhvr>
                                      <p:to>
                                        <p:strVal val="visible"/>
                                      </p:to>
                                    </p:set>
                                    <p:animEffect transition="in" filter="fade">
                                      <p:cBhvr>
                                        <p:cTn id="231" dur="1000"/>
                                        <p:tgtEl>
                                          <p:spTgt spid="77"/>
                                        </p:tgtEl>
                                      </p:cBhvr>
                                    </p:animEffect>
                                    <p:anim calcmode="lin" valueType="num">
                                      <p:cBhvr>
                                        <p:cTn id="232" dur="1000" fill="hold"/>
                                        <p:tgtEl>
                                          <p:spTgt spid="77"/>
                                        </p:tgtEl>
                                        <p:attrNameLst>
                                          <p:attrName>ppt_x</p:attrName>
                                        </p:attrNameLst>
                                      </p:cBhvr>
                                      <p:tavLst>
                                        <p:tav tm="0">
                                          <p:val>
                                            <p:strVal val="#ppt_x"/>
                                          </p:val>
                                        </p:tav>
                                        <p:tav tm="100000">
                                          <p:val>
                                            <p:strVal val="#ppt_x"/>
                                          </p:val>
                                        </p:tav>
                                      </p:tavLst>
                                    </p:anim>
                                    <p:anim calcmode="lin" valueType="num">
                                      <p:cBhvr>
                                        <p:cTn id="233" dur="1000" fill="hold"/>
                                        <p:tgtEl>
                                          <p:spTgt spid="77"/>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161"/>
                                        </p:tgtEl>
                                        <p:attrNameLst>
                                          <p:attrName>style.visibility</p:attrName>
                                        </p:attrNameLst>
                                      </p:cBhvr>
                                      <p:to>
                                        <p:strVal val="visible"/>
                                      </p:to>
                                    </p:set>
                                    <p:animEffect transition="in" filter="fade">
                                      <p:cBhvr>
                                        <p:cTn id="236" dur="1000"/>
                                        <p:tgtEl>
                                          <p:spTgt spid="161"/>
                                        </p:tgtEl>
                                      </p:cBhvr>
                                    </p:animEffect>
                                    <p:anim calcmode="lin" valueType="num">
                                      <p:cBhvr>
                                        <p:cTn id="237" dur="1000" fill="hold"/>
                                        <p:tgtEl>
                                          <p:spTgt spid="161"/>
                                        </p:tgtEl>
                                        <p:attrNameLst>
                                          <p:attrName>ppt_x</p:attrName>
                                        </p:attrNameLst>
                                      </p:cBhvr>
                                      <p:tavLst>
                                        <p:tav tm="0">
                                          <p:val>
                                            <p:strVal val="#ppt_x"/>
                                          </p:val>
                                        </p:tav>
                                        <p:tav tm="100000">
                                          <p:val>
                                            <p:strVal val="#ppt_x"/>
                                          </p:val>
                                        </p:tav>
                                      </p:tavLst>
                                    </p:anim>
                                    <p:anim calcmode="lin" valueType="num">
                                      <p:cBhvr>
                                        <p:cTn id="238" dur="1000" fill="hold"/>
                                        <p:tgtEl>
                                          <p:spTgt spid="161"/>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93"/>
                                        </p:tgtEl>
                                        <p:attrNameLst>
                                          <p:attrName>style.visibility</p:attrName>
                                        </p:attrNameLst>
                                      </p:cBhvr>
                                      <p:to>
                                        <p:strVal val="visible"/>
                                      </p:to>
                                    </p:set>
                                    <p:animEffect transition="in" filter="fade">
                                      <p:cBhvr>
                                        <p:cTn id="241" dur="1000"/>
                                        <p:tgtEl>
                                          <p:spTgt spid="93"/>
                                        </p:tgtEl>
                                      </p:cBhvr>
                                    </p:animEffect>
                                    <p:anim calcmode="lin" valueType="num">
                                      <p:cBhvr>
                                        <p:cTn id="242" dur="1000" fill="hold"/>
                                        <p:tgtEl>
                                          <p:spTgt spid="93"/>
                                        </p:tgtEl>
                                        <p:attrNameLst>
                                          <p:attrName>ppt_x</p:attrName>
                                        </p:attrNameLst>
                                      </p:cBhvr>
                                      <p:tavLst>
                                        <p:tav tm="0">
                                          <p:val>
                                            <p:strVal val="#ppt_x"/>
                                          </p:val>
                                        </p:tav>
                                        <p:tav tm="100000">
                                          <p:val>
                                            <p:strVal val="#ppt_x"/>
                                          </p:val>
                                        </p:tav>
                                      </p:tavLst>
                                    </p:anim>
                                    <p:anim calcmode="lin" valueType="num">
                                      <p:cBhvr>
                                        <p:cTn id="243" dur="1000" fill="hold"/>
                                        <p:tgtEl>
                                          <p:spTgt spid="93"/>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78"/>
                                        </p:tgtEl>
                                        <p:attrNameLst>
                                          <p:attrName>style.visibility</p:attrName>
                                        </p:attrNameLst>
                                      </p:cBhvr>
                                      <p:to>
                                        <p:strVal val="visible"/>
                                      </p:to>
                                    </p:set>
                                    <p:animEffect transition="in" filter="fade">
                                      <p:cBhvr>
                                        <p:cTn id="246" dur="1000"/>
                                        <p:tgtEl>
                                          <p:spTgt spid="78"/>
                                        </p:tgtEl>
                                      </p:cBhvr>
                                    </p:animEffect>
                                    <p:anim calcmode="lin" valueType="num">
                                      <p:cBhvr>
                                        <p:cTn id="247" dur="1000" fill="hold"/>
                                        <p:tgtEl>
                                          <p:spTgt spid="78"/>
                                        </p:tgtEl>
                                        <p:attrNameLst>
                                          <p:attrName>ppt_x</p:attrName>
                                        </p:attrNameLst>
                                      </p:cBhvr>
                                      <p:tavLst>
                                        <p:tav tm="0">
                                          <p:val>
                                            <p:strVal val="#ppt_x"/>
                                          </p:val>
                                        </p:tav>
                                        <p:tav tm="100000">
                                          <p:val>
                                            <p:strVal val="#ppt_x"/>
                                          </p:val>
                                        </p:tav>
                                      </p:tavLst>
                                    </p:anim>
                                    <p:anim calcmode="lin" valueType="num">
                                      <p:cBhvr>
                                        <p:cTn id="248" dur="1000" fill="hold"/>
                                        <p:tgtEl>
                                          <p:spTgt spid="78"/>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94"/>
                                        </p:tgtEl>
                                        <p:attrNameLst>
                                          <p:attrName>style.visibility</p:attrName>
                                        </p:attrNameLst>
                                      </p:cBhvr>
                                      <p:to>
                                        <p:strVal val="visible"/>
                                      </p:to>
                                    </p:set>
                                    <p:animEffect transition="in" filter="fade">
                                      <p:cBhvr>
                                        <p:cTn id="251" dur="1000"/>
                                        <p:tgtEl>
                                          <p:spTgt spid="94"/>
                                        </p:tgtEl>
                                      </p:cBhvr>
                                    </p:animEffect>
                                    <p:anim calcmode="lin" valueType="num">
                                      <p:cBhvr>
                                        <p:cTn id="252" dur="1000" fill="hold"/>
                                        <p:tgtEl>
                                          <p:spTgt spid="94"/>
                                        </p:tgtEl>
                                        <p:attrNameLst>
                                          <p:attrName>ppt_x</p:attrName>
                                        </p:attrNameLst>
                                      </p:cBhvr>
                                      <p:tavLst>
                                        <p:tav tm="0">
                                          <p:val>
                                            <p:strVal val="#ppt_x"/>
                                          </p:val>
                                        </p:tav>
                                        <p:tav tm="100000">
                                          <p:val>
                                            <p:strVal val="#ppt_x"/>
                                          </p:val>
                                        </p:tav>
                                      </p:tavLst>
                                    </p:anim>
                                    <p:anim calcmode="lin" valueType="num">
                                      <p:cBhvr>
                                        <p:cTn id="253" dur="1000" fill="hold"/>
                                        <p:tgtEl>
                                          <p:spTgt spid="94"/>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79"/>
                                        </p:tgtEl>
                                        <p:attrNameLst>
                                          <p:attrName>style.visibility</p:attrName>
                                        </p:attrNameLst>
                                      </p:cBhvr>
                                      <p:to>
                                        <p:strVal val="visible"/>
                                      </p:to>
                                    </p:set>
                                    <p:animEffect transition="in" filter="fade">
                                      <p:cBhvr>
                                        <p:cTn id="256" dur="1000"/>
                                        <p:tgtEl>
                                          <p:spTgt spid="79"/>
                                        </p:tgtEl>
                                      </p:cBhvr>
                                    </p:animEffect>
                                    <p:anim calcmode="lin" valueType="num">
                                      <p:cBhvr>
                                        <p:cTn id="257" dur="1000" fill="hold"/>
                                        <p:tgtEl>
                                          <p:spTgt spid="79"/>
                                        </p:tgtEl>
                                        <p:attrNameLst>
                                          <p:attrName>ppt_x</p:attrName>
                                        </p:attrNameLst>
                                      </p:cBhvr>
                                      <p:tavLst>
                                        <p:tav tm="0">
                                          <p:val>
                                            <p:strVal val="#ppt_x"/>
                                          </p:val>
                                        </p:tav>
                                        <p:tav tm="100000">
                                          <p:val>
                                            <p:strVal val="#ppt_x"/>
                                          </p:val>
                                        </p:tav>
                                      </p:tavLst>
                                    </p:anim>
                                    <p:anim calcmode="lin" valueType="num">
                                      <p:cBhvr>
                                        <p:cTn id="258" dur="1000" fill="hold"/>
                                        <p:tgtEl>
                                          <p:spTgt spid="79"/>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95"/>
                                        </p:tgtEl>
                                        <p:attrNameLst>
                                          <p:attrName>style.visibility</p:attrName>
                                        </p:attrNameLst>
                                      </p:cBhvr>
                                      <p:to>
                                        <p:strVal val="visible"/>
                                      </p:to>
                                    </p:set>
                                    <p:animEffect transition="in" filter="fade">
                                      <p:cBhvr>
                                        <p:cTn id="261" dur="1000"/>
                                        <p:tgtEl>
                                          <p:spTgt spid="95"/>
                                        </p:tgtEl>
                                      </p:cBhvr>
                                    </p:animEffect>
                                    <p:anim calcmode="lin" valueType="num">
                                      <p:cBhvr>
                                        <p:cTn id="262" dur="1000" fill="hold"/>
                                        <p:tgtEl>
                                          <p:spTgt spid="95"/>
                                        </p:tgtEl>
                                        <p:attrNameLst>
                                          <p:attrName>ppt_x</p:attrName>
                                        </p:attrNameLst>
                                      </p:cBhvr>
                                      <p:tavLst>
                                        <p:tav tm="0">
                                          <p:val>
                                            <p:strVal val="#ppt_x"/>
                                          </p:val>
                                        </p:tav>
                                        <p:tav tm="100000">
                                          <p:val>
                                            <p:strVal val="#ppt_x"/>
                                          </p:val>
                                        </p:tav>
                                      </p:tavLst>
                                    </p:anim>
                                    <p:anim calcmode="lin" valueType="num">
                                      <p:cBhvr>
                                        <p:cTn id="263" dur="1000" fill="hold"/>
                                        <p:tgtEl>
                                          <p:spTgt spid="95"/>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80"/>
                                        </p:tgtEl>
                                        <p:attrNameLst>
                                          <p:attrName>style.visibility</p:attrName>
                                        </p:attrNameLst>
                                      </p:cBhvr>
                                      <p:to>
                                        <p:strVal val="visible"/>
                                      </p:to>
                                    </p:set>
                                    <p:animEffect transition="in" filter="fade">
                                      <p:cBhvr>
                                        <p:cTn id="266" dur="1000"/>
                                        <p:tgtEl>
                                          <p:spTgt spid="80"/>
                                        </p:tgtEl>
                                      </p:cBhvr>
                                    </p:animEffect>
                                    <p:anim calcmode="lin" valueType="num">
                                      <p:cBhvr>
                                        <p:cTn id="267" dur="1000" fill="hold"/>
                                        <p:tgtEl>
                                          <p:spTgt spid="80"/>
                                        </p:tgtEl>
                                        <p:attrNameLst>
                                          <p:attrName>ppt_x</p:attrName>
                                        </p:attrNameLst>
                                      </p:cBhvr>
                                      <p:tavLst>
                                        <p:tav tm="0">
                                          <p:val>
                                            <p:strVal val="#ppt_x"/>
                                          </p:val>
                                        </p:tav>
                                        <p:tav tm="100000">
                                          <p:val>
                                            <p:strVal val="#ppt_x"/>
                                          </p:val>
                                        </p:tav>
                                      </p:tavLst>
                                    </p:anim>
                                    <p:anim calcmode="lin" valueType="num">
                                      <p:cBhvr>
                                        <p:cTn id="268" dur="1000" fill="hold"/>
                                        <p:tgtEl>
                                          <p:spTgt spid="80"/>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96"/>
                                        </p:tgtEl>
                                        <p:attrNameLst>
                                          <p:attrName>style.visibility</p:attrName>
                                        </p:attrNameLst>
                                      </p:cBhvr>
                                      <p:to>
                                        <p:strVal val="visible"/>
                                      </p:to>
                                    </p:set>
                                    <p:animEffect transition="in" filter="fade">
                                      <p:cBhvr>
                                        <p:cTn id="271" dur="1000"/>
                                        <p:tgtEl>
                                          <p:spTgt spid="96"/>
                                        </p:tgtEl>
                                      </p:cBhvr>
                                    </p:animEffect>
                                    <p:anim calcmode="lin" valueType="num">
                                      <p:cBhvr>
                                        <p:cTn id="272" dur="1000" fill="hold"/>
                                        <p:tgtEl>
                                          <p:spTgt spid="96"/>
                                        </p:tgtEl>
                                        <p:attrNameLst>
                                          <p:attrName>ppt_x</p:attrName>
                                        </p:attrNameLst>
                                      </p:cBhvr>
                                      <p:tavLst>
                                        <p:tav tm="0">
                                          <p:val>
                                            <p:strVal val="#ppt_x"/>
                                          </p:val>
                                        </p:tav>
                                        <p:tav tm="100000">
                                          <p:val>
                                            <p:strVal val="#ppt_x"/>
                                          </p:val>
                                        </p:tav>
                                      </p:tavLst>
                                    </p:anim>
                                    <p:anim calcmode="lin" valueType="num">
                                      <p:cBhvr>
                                        <p:cTn id="273" dur="1000" fill="hold"/>
                                        <p:tgtEl>
                                          <p:spTgt spid="96"/>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81"/>
                                        </p:tgtEl>
                                        <p:attrNameLst>
                                          <p:attrName>style.visibility</p:attrName>
                                        </p:attrNameLst>
                                      </p:cBhvr>
                                      <p:to>
                                        <p:strVal val="visible"/>
                                      </p:to>
                                    </p:set>
                                    <p:animEffect transition="in" filter="fade">
                                      <p:cBhvr>
                                        <p:cTn id="276" dur="1000"/>
                                        <p:tgtEl>
                                          <p:spTgt spid="81"/>
                                        </p:tgtEl>
                                      </p:cBhvr>
                                    </p:animEffect>
                                    <p:anim calcmode="lin" valueType="num">
                                      <p:cBhvr>
                                        <p:cTn id="277" dur="1000" fill="hold"/>
                                        <p:tgtEl>
                                          <p:spTgt spid="81"/>
                                        </p:tgtEl>
                                        <p:attrNameLst>
                                          <p:attrName>ppt_x</p:attrName>
                                        </p:attrNameLst>
                                      </p:cBhvr>
                                      <p:tavLst>
                                        <p:tav tm="0">
                                          <p:val>
                                            <p:strVal val="#ppt_x"/>
                                          </p:val>
                                        </p:tav>
                                        <p:tav tm="100000">
                                          <p:val>
                                            <p:strVal val="#ppt_x"/>
                                          </p:val>
                                        </p:tav>
                                      </p:tavLst>
                                    </p:anim>
                                    <p:anim calcmode="lin" valueType="num">
                                      <p:cBhvr>
                                        <p:cTn id="278" dur="1000" fill="hold"/>
                                        <p:tgtEl>
                                          <p:spTgt spid="81"/>
                                        </p:tgtEl>
                                        <p:attrNameLst>
                                          <p:attrName>ppt_y</p:attrName>
                                        </p:attrNameLst>
                                      </p:cBhvr>
                                      <p:tavLst>
                                        <p:tav tm="0">
                                          <p:val>
                                            <p:strVal val="#ppt_y+.1"/>
                                          </p:val>
                                        </p:tav>
                                        <p:tav tm="100000">
                                          <p:val>
                                            <p:strVal val="#ppt_y"/>
                                          </p:val>
                                        </p:tav>
                                      </p:tavLst>
                                    </p:anim>
                                  </p:childTnLst>
                                </p:cTn>
                              </p:par>
                              <p:par>
                                <p:cTn id="279" presetID="42" presetClass="entr" presetSubtype="0" fill="hold" grpId="0" nodeType="withEffect">
                                  <p:stCondLst>
                                    <p:cond delay="0"/>
                                  </p:stCondLst>
                                  <p:childTnLst>
                                    <p:set>
                                      <p:cBhvr>
                                        <p:cTn id="280" dur="1" fill="hold">
                                          <p:stCondLst>
                                            <p:cond delay="0"/>
                                          </p:stCondLst>
                                        </p:cTn>
                                        <p:tgtEl>
                                          <p:spTgt spid="97"/>
                                        </p:tgtEl>
                                        <p:attrNameLst>
                                          <p:attrName>style.visibility</p:attrName>
                                        </p:attrNameLst>
                                      </p:cBhvr>
                                      <p:to>
                                        <p:strVal val="visible"/>
                                      </p:to>
                                    </p:set>
                                    <p:animEffect transition="in" filter="fade">
                                      <p:cBhvr>
                                        <p:cTn id="281" dur="1000"/>
                                        <p:tgtEl>
                                          <p:spTgt spid="97"/>
                                        </p:tgtEl>
                                      </p:cBhvr>
                                    </p:animEffect>
                                    <p:anim calcmode="lin" valueType="num">
                                      <p:cBhvr>
                                        <p:cTn id="282" dur="1000" fill="hold"/>
                                        <p:tgtEl>
                                          <p:spTgt spid="97"/>
                                        </p:tgtEl>
                                        <p:attrNameLst>
                                          <p:attrName>ppt_x</p:attrName>
                                        </p:attrNameLst>
                                      </p:cBhvr>
                                      <p:tavLst>
                                        <p:tav tm="0">
                                          <p:val>
                                            <p:strVal val="#ppt_x"/>
                                          </p:val>
                                        </p:tav>
                                        <p:tav tm="100000">
                                          <p:val>
                                            <p:strVal val="#ppt_x"/>
                                          </p:val>
                                        </p:tav>
                                      </p:tavLst>
                                    </p:anim>
                                    <p:anim calcmode="lin" valueType="num">
                                      <p:cBhvr>
                                        <p:cTn id="283" dur="1000" fill="hold"/>
                                        <p:tgtEl>
                                          <p:spTgt spid="97"/>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82"/>
                                        </p:tgtEl>
                                        <p:attrNameLst>
                                          <p:attrName>style.visibility</p:attrName>
                                        </p:attrNameLst>
                                      </p:cBhvr>
                                      <p:to>
                                        <p:strVal val="visible"/>
                                      </p:to>
                                    </p:set>
                                    <p:animEffect transition="in" filter="fade">
                                      <p:cBhvr>
                                        <p:cTn id="286" dur="1000"/>
                                        <p:tgtEl>
                                          <p:spTgt spid="82"/>
                                        </p:tgtEl>
                                      </p:cBhvr>
                                    </p:animEffect>
                                    <p:anim calcmode="lin" valueType="num">
                                      <p:cBhvr>
                                        <p:cTn id="287" dur="1000" fill="hold"/>
                                        <p:tgtEl>
                                          <p:spTgt spid="82"/>
                                        </p:tgtEl>
                                        <p:attrNameLst>
                                          <p:attrName>ppt_x</p:attrName>
                                        </p:attrNameLst>
                                      </p:cBhvr>
                                      <p:tavLst>
                                        <p:tav tm="0">
                                          <p:val>
                                            <p:strVal val="#ppt_x"/>
                                          </p:val>
                                        </p:tav>
                                        <p:tav tm="100000">
                                          <p:val>
                                            <p:strVal val="#ppt_x"/>
                                          </p:val>
                                        </p:tav>
                                      </p:tavLst>
                                    </p:anim>
                                    <p:anim calcmode="lin" valueType="num">
                                      <p:cBhvr>
                                        <p:cTn id="288" dur="1000" fill="hold"/>
                                        <p:tgtEl>
                                          <p:spTgt spid="82"/>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154"/>
                                        </p:tgtEl>
                                        <p:attrNameLst>
                                          <p:attrName>style.visibility</p:attrName>
                                        </p:attrNameLst>
                                      </p:cBhvr>
                                      <p:to>
                                        <p:strVal val="visible"/>
                                      </p:to>
                                    </p:set>
                                    <p:animEffect transition="in" filter="fade">
                                      <p:cBhvr>
                                        <p:cTn id="291" dur="1000"/>
                                        <p:tgtEl>
                                          <p:spTgt spid="154"/>
                                        </p:tgtEl>
                                      </p:cBhvr>
                                    </p:animEffect>
                                    <p:anim calcmode="lin" valueType="num">
                                      <p:cBhvr>
                                        <p:cTn id="292" dur="1000" fill="hold"/>
                                        <p:tgtEl>
                                          <p:spTgt spid="154"/>
                                        </p:tgtEl>
                                        <p:attrNameLst>
                                          <p:attrName>ppt_x</p:attrName>
                                        </p:attrNameLst>
                                      </p:cBhvr>
                                      <p:tavLst>
                                        <p:tav tm="0">
                                          <p:val>
                                            <p:strVal val="#ppt_x"/>
                                          </p:val>
                                        </p:tav>
                                        <p:tav tm="100000">
                                          <p:val>
                                            <p:strVal val="#ppt_x"/>
                                          </p:val>
                                        </p:tav>
                                      </p:tavLst>
                                    </p:anim>
                                    <p:anim calcmode="lin" valueType="num">
                                      <p:cBhvr>
                                        <p:cTn id="293" dur="1000" fill="hold"/>
                                        <p:tgtEl>
                                          <p:spTgt spid="154"/>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139"/>
                                        </p:tgtEl>
                                        <p:attrNameLst>
                                          <p:attrName>style.visibility</p:attrName>
                                        </p:attrNameLst>
                                      </p:cBhvr>
                                      <p:to>
                                        <p:strVal val="visible"/>
                                      </p:to>
                                    </p:set>
                                    <p:animEffect transition="in" filter="fade">
                                      <p:cBhvr>
                                        <p:cTn id="296" dur="1000"/>
                                        <p:tgtEl>
                                          <p:spTgt spid="139"/>
                                        </p:tgtEl>
                                      </p:cBhvr>
                                    </p:animEffect>
                                    <p:anim calcmode="lin" valueType="num">
                                      <p:cBhvr>
                                        <p:cTn id="297" dur="1000" fill="hold"/>
                                        <p:tgtEl>
                                          <p:spTgt spid="139"/>
                                        </p:tgtEl>
                                        <p:attrNameLst>
                                          <p:attrName>ppt_x</p:attrName>
                                        </p:attrNameLst>
                                      </p:cBhvr>
                                      <p:tavLst>
                                        <p:tav tm="0">
                                          <p:val>
                                            <p:strVal val="#ppt_x"/>
                                          </p:val>
                                        </p:tav>
                                        <p:tav tm="100000">
                                          <p:val>
                                            <p:strVal val="#ppt_x"/>
                                          </p:val>
                                        </p:tav>
                                      </p:tavLst>
                                    </p:anim>
                                    <p:anim calcmode="lin" valueType="num">
                                      <p:cBhvr>
                                        <p:cTn id="298" dur="1000" fill="hold"/>
                                        <p:tgtEl>
                                          <p:spTgt spid="139"/>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155"/>
                                        </p:tgtEl>
                                        <p:attrNameLst>
                                          <p:attrName>style.visibility</p:attrName>
                                        </p:attrNameLst>
                                      </p:cBhvr>
                                      <p:to>
                                        <p:strVal val="visible"/>
                                      </p:to>
                                    </p:set>
                                    <p:animEffect transition="in" filter="fade">
                                      <p:cBhvr>
                                        <p:cTn id="301" dur="1000"/>
                                        <p:tgtEl>
                                          <p:spTgt spid="155"/>
                                        </p:tgtEl>
                                      </p:cBhvr>
                                    </p:animEffect>
                                    <p:anim calcmode="lin" valueType="num">
                                      <p:cBhvr>
                                        <p:cTn id="302" dur="1000" fill="hold"/>
                                        <p:tgtEl>
                                          <p:spTgt spid="155"/>
                                        </p:tgtEl>
                                        <p:attrNameLst>
                                          <p:attrName>ppt_x</p:attrName>
                                        </p:attrNameLst>
                                      </p:cBhvr>
                                      <p:tavLst>
                                        <p:tav tm="0">
                                          <p:val>
                                            <p:strVal val="#ppt_x"/>
                                          </p:val>
                                        </p:tav>
                                        <p:tav tm="100000">
                                          <p:val>
                                            <p:strVal val="#ppt_x"/>
                                          </p:val>
                                        </p:tav>
                                      </p:tavLst>
                                    </p:anim>
                                    <p:anim calcmode="lin" valueType="num">
                                      <p:cBhvr>
                                        <p:cTn id="303" dur="1000" fill="hold"/>
                                        <p:tgtEl>
                                          <p:spTgt spid="155"/>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40"/>
                                        </p:tgtEl>
                                        <p:attrNameLst>
                                          <p:attrName>style.visibility</p:attrName>
                                        </p:attrNameLst>
                                      </p:cBhvr>
                                      <p:to>
                                        <p:strVal val="visible"/>
                                      </p:to>
                                    </p:set>
                                    <p:animEffect transition="in" filter="fade">
                                      <p:cBhvr>
                                        <p:cTn id="306" dur="1000"/>
                                        <p:tgtEl>
                                          <p:spTgt spid="140"/>
                                        </p:tgtEl>
                                      </p:cBhvr>
                                    </p:animEffect>
                                    <p:anim calcmode="lin" valueType="num">
                                      <p:cBhvr>
                                        <p:cTn id="307" dur="1000" fill="hold"/>
                                        <p:tgtEl>
                                          <p:spTgt spid="140"/>
                                        </p:tgtEl>
                                        <p:attrNameLst>
                                          <p:attrName>ppt_x</p:attrName>
                                        </p:attrNameLst>
                                      </p:cBhvr>
                                      <p:tavLst>
                                        <p:tav tm="0">
                                          <p:val>
                                            <p:strVal val="#ppt_x"/>
                                          </p:val>
                                        </p:tav>
                                        <p:tav tm="100000">
                                          <p:val>
                                            <p:strVal val="#ppt_x"/>
                                          </p:val>
                                        </p:tav>
                                      </p:tavLst>
                                    </p:anim>
                                    <p:anim calcmode="lin" valueType="num">
                                      <p:cBhvr>
                                        <p:cTn id="308" dur="1000" fill="hold"/>
                                        <p:tgtEl>
                                          <p:spTgt spid="140"/>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156"/>
                                        </p:tgtEl>
                                        <p:attrNameLst>
                                          <p:attrName>style.visibility</p:attrName>
                                        </p:attrNameLst>
                                      </p:cBhvr>
                                      <p:to>
                                        <p:strVal val="visible"/>
                                      </p:to>
                                    </p:set>
                                    <p:animEffect transition="in" filter="fade">
                                      <p:cBhvr>
                                        <p:cTn id="311" dur="1000"/>
                                        <p:tgtEl>
                                          <p:spTgt spid="156"/>
                                        </p:tgtEl>
                                      </p:cBhvr>
                                    </p:animEffect>
                                    <p:anim calcmode="lin" valueType="num">
                                      <p:cBhvr>
                                        <p:cTn id="312" dur="1000" fill="hold"/>
                                        <p:tgtEl>
                                          <p:spTgt spid="156"/>
                                        </p:tgtEl>
                                        <p:attrNameLst>
                                          <p:attrName>ppt_x</p:attrName>
                                        </p:attrNameLst>
                                      </p:cBhvr>
                                      <p:tavLst>
                                        <p:tav tm="0">
                                          <p:val>
                                            <p:strVal val="#ppt_x"/>
                                          </p:val>
                                        </p:tav>
                                        <p:tav tm="100000">
                                          <p:val>
                                            <p:strVal val="#ppt_x"/>
                                          </p:val>
                                        </p:tav>
                                      </p:tavLst>
                                    </p:anim>
                                    <p:anim calcmode="lin" valueType="num">
                                      <p:cBhvr>
                                        <p:cTn id="313" dur="1000" fill="hold"/>
                                        <p:tgtEl>
                                          <p:spTgt spid="156"/>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141"/>
                                        </p:tgtEl>
                                        <p:attrNameLst>
                                          <p:attrName>style.visibility</p:attrName>
                                        </p:attrNameLst>
                                      </p:cBhvr>
                                      <p:to>
                                        <p:strVal val="visible"/>
                                      </p:to>
                                    </p:set>
                                    <p:animEffect transition="in" filter="fade">
                                      <p:cBhvr>
                                        <p:cTn id="316" dur="1000"/>
                                        <p:tgtEl>
                                          <p:spTgt spid="141"/>
                                        </p:tgtEl>
                                      </p:cBhvr>
                                    </p:animEffect>
                                    <p:anim calcmode="lin" valueType="num">
                                      <p:cBhvr>
                                        <p:cTn id="317" dur="1000" fill="hold"/>
                                        <p:tgtEl>
                                          <p:spTgt spid="141"/>
                                        </p:tgtEl>
                                        <p:attrNameLst>
                                          <p:attrName>ppt_x</p:attrName>
                                        </p:attrNameLst>
                                      </p:cBhvr>
                                      <p:tavLst>
                                        <p:tav tm="0">
                                          <p:val>
                                            <p:strVal val="#ppt_x"/>
                                          </p:val>
                                        </p:tav>
                                        <p:tav tm="100000">
                                          <p:val>
                                            <p:strVal val="#ppt_x"/>
                                          </p:val>
                                        </p:tav>
                                      </p:tavLst>
                                    </p:anim>
                                    <p:anim calcmode="lin" valueType="num">
                                      <p:cBhvr>
                                        <p:cTn id="318" dur="1000" fill="hold"/>
                                        <p:tgtEl>
                                          <p:spTgt spid="141"/>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157"/>
                                        </p:tgtEl>
                                        <p:attrNameLst>
                                          <p:attrName>style.visibility</p:attrName>
                                        </p:attrNameLst>
                                      </p:cBhvr>
                                      <p:to>
                                        <p:strVal val="visible"/>
                                      </p:to>
                                    </p:set>
                                    <p:animEffect transition="in" filter="fade">
                                      <p:cBhvr>
                                        <p:cTn id="321" dur="1000"/>
                                        <p:tgtEl>
                                          <p:spTgt spid="157"/>
                                        </p:tgtEl>
                                      </p:cBhvr>
                                    </p:animEffect>
                                    <p:anim calcmode="lin" valueType="num">
                                      <p:cBhvr>
                                        <p:cTn id="322" dur="1000" fill="hold"/>
                                        <p:tgtEl>
                                          <p:spTgt spid="157"/>
                                        </p:tgtEl>
                                        <p:attrNameLst>
                                          <p:attrName>ppt_x</p:attrName>
                                        </p:attrNameLst>
                                      </p:cBhvr>
                                      <p:tavLst>
                                        <p:tav tm="0">
                                          <p:val>
                                            <p:strVal val="#ppt_x"/>
                                          </p:val>
                                        </p:tav>
                                        <p:tav tm="100000">
                                          <p:val>
                                            <p:strVal val="#ppt_x"/>
                                          </p:val>
                                        </p:tav>
                                      </p:tavLst>
                                    </p:anim>
                                    <p:anim calcmode="lin" valueType="num">
                                      <p:cBhvr>
                                        <p:cTn id="323" dur="1000" fill="hold"/>
                                        <p:tgtEl>
                                          <p:spTgt spid="157"/>
                                        </p:tgtEl>
                                        <p:attrNameLst>
                                          <p:attrName>ppt_y</p:attrName>
                                        </p:attrNameLst>
                                      </p:cBhvr>
                                      <p:tavLst>
                                        <p:tav tm="0">
                                          <p:val>
                                            <p:strVal val="#ppt_y+.1"/>
                                          </p:val>
                                        </p:tav>
                                        <p:tav tm="100000">
                                          <p:val>
                                            <p:strVal val="#ppt_y"/>
                                          </p:val>
                                        </p:tav>
                                      </p:tavLst>
                                    </p:anim>
                                  </p:childTnLst>
                                </p:cTn>
                              </p:par>
                              <p:par>
                                <p:cTn id="324" presetID="42"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animEffect transition="in" filter="fade">
                                      <p:cBhvr>
                                        <p:cTn id="326" dur="1000"/>
                                        <p:tgtEl>
                                          <p:spTgt spid="142"/>
                                        </p:tgtEl>
                                      </p:cBhvr>
                                    </p:animEffect>
                                    <p:anim calcmode="lin" valueType="num">
                                      <p:cBhvr>
                                        <p:cTn id="327" dur="1000" fill="hold"/>
                                        <p:tgtEl>
                                          <p:spTgt spid="142"/>
                                        </p:tgtEl>
                                        <p:attrNameLst>
                                          <p:attrName>ppt_x</p:attrName>
                                        </p:attrNameLst>
                                      </p:cBhvr>
                                      <p:tavLst>
                                        <p:tav tm="0">
                                          <p:val>
                                            <p:strVal val="#ppt_x"/>
                                          </p:val>
                                        </p:tav>
                                        <p:tav tm="100000">
                                          <p:val>
                                            <p:strVal val="#ppt_x"/>
                                          </p:val>
                                        </p:tav>
                                      </p:tavLst>
                                    </p:anim>
                                    <p:anim calcmode="lin" valueType="num">
                                      <p:cBhvr>
                                        <p:cTn id="328" dur="1000" fill="hold"/>
                                        <p:tgtEl>
                                          <p:spTgt spid="142"/>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158"/>
                                        </p:tgtEl>
                                        <p:attrNameLst>
                                          <p:attrName>style.visibility</p:attrName>
                                        </p:attrNameLst>
                                      </p:cBhvr>
                                      <p:to>
                                        <p:strVal val="visible"/>
                                      </p:to>
                                    </p:set>
                                    <p:animEffect transition="in" filter="fade">
                                      <p:cBhvr>
                                        <p:cTn id="331" dur="1000"/>
                                        <p:tgtEl>
                                          <p:spTgt spid="158"/>
                                        </p:tgtEl>
                                      </p:cBhvr>
                                    </p:animEffect>
                                    <p:anim calcmode="lin" valueType="num">
                                      <p:cBhvr>
                                        <p:cTn id="332" dur="1000" fill="hold"/>
                                        <p:tgtEl>
                                          <p:spTgt spid="158"/>
                                        </p:tgtEl>
                                        <p:attrNameLst>
                                          <p:attrName>ppt_x</p:attrName>
                                        </p:attrNameLst>
                                      </p:cBhvr>
                                      <p:tavLst>
                                        <p:tav tm="0">
                                          <p:val>
                                            <p:strVal val="#ppt_x"/>
                                          </p:val>
                                        </p:tav>
                                        <p:tav tm="100000">
                                          <p:val>
                                            <p:strVal val="#ppt_x"/>
                                          </p:val>
                                        </p:tav>
                                      </p:tavLst>
                                    </p:anim>
                                    <p:anim calcmode="lin" valueType="num">
                                      <p:cBhvr>
                                        <p:cTn id="333" dur="1000" fill="hold"/>
                                        <p:tgtEl>
                                          <p:spTgt spid="158"/>
                                        </p:tgtEl>
                                        <p:attrNameLst>
                                          <p:attrName>ppt_y</p:attrName>
                                        </p:attrNameLst>
                                      </p:cBhvr>
                                      <p:tavLst>
                                        <p:tav tm="0">
                                          <p:val>
                                            <p:strVal val="#ppt_y+.1"/>
                                          </p:val>
                                        </p:tav>
                                        <p:tav tm="100000">
                                          <p:val>
                                            <p:strVal val="#ppt_y"/>
                                          </p:val>
                                        </p:tav>
                                      </p:tavLst>
                                    </p:anim>
                                  </p:childTnLst>
                                </p:cTn>
                              </p:par>
                              <p:par>
                                <p:cTn id="334" presetID="42" presetClass="entr" presetSubtype="0" fill="hold" grpId="0" nodeType="withEffect">
                                  <p:stCondLst>
                                    <p:cond delay="0"/>
                                  </p:stCondLst>
                                  <p:childTnLst>
                                    <p:set>
                                      <p:cBhvr>
                                        <p:cTn id="335" dur="1" fill="hold">
                                          <p:stCondLst>
                                            <p:cond delay="0"/>
                                          </p:stCondLst>
                                        </p:cTn>
                                        <p:tgtEl>
                                          <p:spTgt spid="143"/>
                                        </p:tgtEl>
                                        <p:attrNameLst>
                                          <p:attrName>style.visibility</p:attrName>
                                        </p:attrNameLst>
                                      </p:cBhvr>
                                      <p:to>
                                        <p:strVal val="visible"/>
                                      </p:to>
                                    </p:set>
                                    <p:animEffect transition="in" filter="fade">
                                      <p:cBhvr>
                                        <p:cTn id="336" dur="1000"/>
                                        <p:tgtEl>
                                          <p:spTgt spid="143"/>
                                        </p:tgtEl>
                                      </p:cBhvr>
                                    </p:animEffect>
                                    <p:anim calcmode="lin" valueType="num">
                                      <p:cBhvr>
                                        <p:cTn id="337" dur="1000" fill="hold"/>
                                        <p:tgtEl>
                                          <p:spTgt spid="143"/>
                                        </p:tgtEl>
                                        <p:attrNameLst>
                                          <p:attrName>ppt_x</p:attrName>
                                        </p:attrNameLst>
                                      </p:cBhvr>
                                      <p:tavLst>
                                        <p:tav tm="0">
                                          <p:val>
                                            <p:strVal val="#ppt_x"/>
                                          </p:val>
                                        </p:tav>
                                        <p:tav tm="100000">
                                          <p:val>
                                            <p:strVal val="#ppt_x"/>
                                          </p:val>
                                        </p:tav>
                                      </p:tavLst>
                                    </p:anim>
                                    <p:anim calcmode="lin" valueType="num">
                                      <p:cBhvr>
                                        <p:cTn id="338"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0" nodeType="clickEffect">
                                  <p:stCondLst>
                                    <p:cond delay="0"/>
                                  </p:stCondLst>
                                  <p:childTnLst>
                                    <p:set>
                                      <p:cBhvr>
                                        <p:cTn id="342" dur="1" fill="hold">
                                          <p:stCondLst>
                                            <p:cond delay="0"/>
                                          </p:stCondLst>
                                        </p:cTn>
                                        <p:tgtEl>
                                          <p:spTgt spid="166"/>
                                        </p:tgtEl>
                                        <p:attrNameLst>
                                          <p:attrName>style.visibility</p:attrName>
                                        </p:attrNameLst>
                                      </p:cBhvr>
                                      <p:to>
                                        <p:strVal val="visible"/>
                                      </p:to>
                                    </p:set>
                                    <p:animEffect transition="in" filter="fade">
                                      <p:cBhvr>
                                        <p:cTn id="343" dur="500"/>
                                        <p:tgtEl>
                                          <p:spTgt spid="166"/>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165"/>
                                        </p:tgtEl>
                                        <p:attrNameLst>
                                          <p:attrName>style.visibility</p:attrName>
                                        </p:attrNameLst>
                                      </p:cBhvr>
                                      <p:to>
                                        <p:strVal val="visible"/>
                                      </p:to>
                                    </p:set>
                                    <p:animEffect transition="in" filter="fade">
                                      <p:cBhvr>
                                        <p:cTn id="346" dur="500"/>
                                        <p:tgtEl>
                                          <p:spTgt spid="165"/>
                                        </p:tgtEl>
                                      </p:cBhvr>
                                    </p:animEffect>
                                  </p:childTnLst>
                                </p:cTn>
                              </p:par>
                              <p:par>
                                <p:cTn id="347" presetID="10" presetClass="entr" presetSubtype="0" fill="hold" nodeType="withEffect">
                                  <p:stCondLst>
                                    <p:cond delay="0"/>
                                  </p:stCondLst>
                                  <p:childTnLst>
                                    <p:set>
                                      <p:cBhvr>
                                        <p:cTn id="348" dur="1" fill="hold">
                                          <p:stCondLst>
                                            <p:cond delay="0"/>
                                          </p:stCondLst>
                                        </p:cTn>
                                        <p:tgtEl>
                                          <p:spTgt spid="169"/>
                                        </p:tgtEl>
                                        <p:attrNameLst>
                                          <p:attrName>style.visibility</p:attrName>
                                        </p:attrNameLst>
                                      </p:cBhvr>
                                      <p:to>
                                        <p:strVal val="visible"/>
                                      </p:to>
                                    </p:set>
                                    <p:animEffect transition="in" filter="fade">
                                      <p:cBhvr>
                                        <p:cTn id="349" dur="500"/>
                                        <p:tgtEl>
                                          <p:spTgt spid="169"/>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67"/>
                                        </p:tgtEl>
                                        <p:attrNameLst>
                                          <p:attrName>style.visibility</p:attrName>
                                        </p:attrNameLst>
                                      </p:cBhvr>
                                      <p:to>
                                        <p:strVal val="visible"/>
                                      </p:to>
                                    </p:set>
                                    <p:animEffect transition="in" filter="fade">
                                      <p:cBhvr>
                                        <p:cTn id="352" dur="500"/>
                                        <p:tgtEl>
                                          <p:spTgt spid="167"/>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172"/>
                                        </p:tgtEl>
                                        <p:attrNameLst>
                                          <p:attrName>style.visibility</p:attrName>
                                        </p:attrNameLst>
                                      </p:cBhvr>
                                      <p:to>
                                        <p:strVal val="visible"/>
                                      </p:to>
                                    </p:set>
                                    <p:animEffect transition="in" filter="fade">
                                      <p:cBhvr>
                                        <p:cTn id="355" dur="500"/>
                                        <p:tgtEl>
                                          <p:spTgt spid="172"/>
                                        </p:tgtEl>
                                      </p:cBhvr>
                                    </p:animEffec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grpId="0" nodeType="clickEffect">
                                  <p:stCondLst>
                                    <p:cond delay="0"/>
                                  </p:stCondLst>
                                  <p:childTnLst>
                                    <p:set>
                                      <p:cBhvr>
                                        <p:cTn id="359" dur="1" fill="hold">
                                          <p:stCondLst>
                                            <p:cond delay="0"/>
                                          </p:stCondLst>
                                        </p:cTn>
                                        <p:tgtEl>
                                          <p:spTgt spid="174"/>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75"/>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76"/>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77"/>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78"/>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79"/>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80"/>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81"/>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82"/>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83"/>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184"/>
                                        </p:tgtEl>
                                        <p:attrNameLst>
                                          <p:attrName>style.visibility</p:attrName>
                                        </p:attrNameLst>
                                      </p:cBhvr>
                                      <p:to>
                                        <p:strVal val="visible"/>
                                      </p:to>
                                    </p:set>
                                  </p:childTnLst>
                                </p:cTn>
                              </p:par>
                              <p:par>
                                <p:cTn id="380" presetID="1" presetClass="entr" presetSubtype="0" fill="hold" grpId="0" nodeType="withEffect">
                                  <p:stCondLst>
                                    <p:cond delay="0"/>
                                  </p:stCondLst>
                                  <p:childTnLst>
                                    <p:set>
                                      <p:cBhvr>
                                        <p:cTn id="381" dur="1" fill="hold">
                                          <p:stCondLst>
                                            <p:cond delay="0"/>
                                          </p:stCondLst>
                                        </p:cTn>
                                        <p:tgtEl>
                                          <p:spTgt spid="185"/>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186"/>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87"/>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88"/>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89"/>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90"/>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91"/>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92"/>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93"/>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p:bldP spid="37" grpId="0" animBg="1"/>
      <p:bldP spid="49" grpId="0"/>
      <p:bldP spid="50" grpId="0" animBg="1"/>
      <p:bldP spid="53" grpId="0" animBg="1"/>
      <p:bldP spid="56" grpId="0" animBg="1"/>
      <p:bldP spid="59" grpId="0" animBg="1"/>
      <p:bldP spid="77" grpId="0"/>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5" grpId="0" animBg="1"/>
      <p:bldP spid="166" grpId="0"/>
      <p:bldP spid="167" grpId="0" animBg="1"/>
      <p:bldP spid="172" grpId="0"/>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78" name="Rectangle 77">
            <a:extLst>
              <a:ext uri="{FF2B5EF4-FFF2-40B4-BE49-F238E27FC236}">
                <a16:creationId xmlns:a16="http://schemas.microsoft.com/office/drawing/2014/main" id="{66B6D5DD-F633-2789-18F5-50C172A1CA3B}"/>
              </a:ext>
            </a:extLst>
          </p:cNvPr>
          <p:cNvSpPr/>
          <p:nvPr/>
        </p:nvSpPr>
        <p:spPr>
          <a:xfrm rot="16200000">
            <a:off x="1889747"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08A37C-F33A-AF45-86A5-9ECE202F7E9D}"/>
              </a:ext>
            </a:extLst>
          </p:cNvPr>
          <p:cNvSpPr/>
          <p:nvPr/>
        </p:nvSpPr>
        <p:spPr>
          <a:xfrm rot="16200000">
            <a:off x="2388856"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C46ADD-E50C-350F-1416-5799D5BBD6BE}"/>
              </a:ext>
            </a:extLst>
          </p:cNvPr>
          <p:cNvSpPr/>
          <p:nvPr/>
        </p:nvSpPr>
        <p:spPr>
          <a:xfrm rot="16200000">
            <a:off x="2880348"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3375694" y="4202819"/>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871040" y="420164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9" name="Rectangle 138">
            <a:extLst>
              <a:ext uri="{FF2B5EF4-FFF2-40B4-BE49-F238E27FC236}">
                <a16:creationId xmlns:a16="http://schemas.microsoft.com/office/drawing/2014/main" id="{2BBE57B1-BD2F-E4D0-EC0E-320048E90CD5}"/>
              </a:ext>
            </a:extLst>
          </p:cNvPr>
          <p:cNvSpPr/>
          <p:nvPr/>
        </p:nvSpPr>
        <p:spPr>
          <a:xfrm rot="16200000">
            <a:off x="5276988"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2A733E-5C99-92CA-4AC5-336153B7C7F8}"/>
              </a:ext>
            </a:extLst>
          </p:cNvPr>
          <p:cNvSpPr/>
          <p:nvPr/>
        </p:nvSpPr>
        <p:spPr>
          <a:xfrm rot="16200000">
            <a:off x="5776097"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8991DB8-8848-74FF-8D41-C0FEADE9D1C2}"/>
              </a:ext>
            </a:extLst>
          </p:cNvPr>
          <p:cNvSpPr/>
          <p:nvPr/>
        </p:nvSpPr>
        <p:spPr>
          <a:xfrm rot="16200000">
            <a:off x="6267589"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762935" y="4190166"/>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7258281" y="418899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236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2867299" y="3204958"/>
            <a:ext cx="274320" cy="2452916"/>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252399" y="3249058"/>
            <a:ext cx="274320" cy="233941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653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278611" y="646925"/>
            <a:ext cx="177407" cy="153851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666363" y="649863"/>
            <a:ext cx="177408" cy="153263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24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502753" y="2200394"/>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326169" y="486572"/>
            <a:ext cx="72005"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740052" y="528448"/>
            <a:ext cx="6785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523828-2F1B-F0ED-3BFC-8C0051C7A071}"/>
              </a:ext>
            </a:extLst>
          </p:cNvPr>
          <p:cNvSpPr/>
          <p:nvPr/>
        </p:nvSpPr>
        <p:spPr>
          <a:xfrm rot="16200000">
            <a:off x="1768091"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4C82E3-DF3B-77C2-D0BB-0B146DE18697}"/>
              </a:ext>
            </a:extLst>
          </p:cNvPr>
          <p:cNvSpPr/>
          <p:nvPr/>
        </p:nvSpPr>
        <p:spPr>
          <a:xfrm rot="16200000">
            <a:off x="2267200"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F9FFB5-C12B-6DC7-CAD9-8C6BCE8CA080}"/>
              </a:ext>
            </a:extLst>
          </p:cNvPr>
          <p:cNvSpPr/>
          <p:nvPr/>
        </p:nvSpPr>
        <p:spPr>
          <a:xfrm rot="16200000">
            <a:off x="2758692"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E08341-4754-286C-883A-D0D65B705F67}"/>
              </a:ext>
            </a:extLst>
          </p:cNvPr>
          <p:cNvSpPr/>
          <p:nvPr/>
        </p:nvSpPr>
        <p:spPr>
          <a:xfrm rot="16200000">
            <a:off x="3254038" y="3350696"/>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6BFC7E-B65F-FF6A-4FC2-521AF73810B5}"/>
              </a:ext>
            </a:extLst>
          </p:cNvPr>
          <p:cNvSpPr/>
          <p:nvPr/>
        </p:nvSpPr>
        <p:spPr>
          <a:xfrm rot="16200000">
            <a:off x="3753194" y="334952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ircular 11">
            <a:extLst>
              <a:ext uri="{FF2B5EF4-FFF2-40B4-BE49-F238E27FC236}">
                <a16:creationId xmlns:a16="http://schemas.microsoft.com/office/drawing/2014/main" id="{34CECE31-E82E-5723-CF3F-DC3036E46891}"/>
              </a:ext>
            </a:extLst>
          </p:cNvPr>
          <p:cNvSpPr/>
          <p:nvPr/>
        </p:nvSpPr>
        <p:spPr>
          <a:xfrm rot="14770340" flipH="1">
            <a:off x="-594339" y="1856768"/>
            <a:ext cx="4999179" cy="1780083"/>
          </a:xfrm>
          <a:prstGeom prst="circularArrow">
            <a:avLst>
              <a:gd name="adj1" fmla="val 6893"/>
              <a:gd name="adj2" fmla="val 3057370"/>
              <a:gd name="adj3" fmla="val 15180154"/>
              <a:gd name="adj4" fmla="val 10759957"/>
              <a:gd name="adj5" fmla="val 113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B1D58C5-1BD7-F384-0D5D-72BB67672DEF}"/>
              </a:ext>
            </a:extLst>
          </p:cNvPr>
          <p:cNvSpPr txBox="1"/>
          <p:nvPr/>
        </p:nvSpPr>
        <p:spPr>
          <a:xfrm>
            <a:off x="4186083" y="3251356"/>
            <a:ext cx="522514" cy="584775"/>
          </a:xfrm>
          <a:prstGeom prst="rect">
            <a:avLst/>
          </a:prstGeom>
          <a:noFill/>
        </p:spPr>
        <p:txBody>
          <a:bodyPr wrap="square" rtlCol="0">
            <a:spAutoFit/>
          </a:bodyPr>
          <a:lstStyle/>
          <a:p>
            <a:r>
              <a:rPr lang="en-US" sz="3200" b="1" dirty="0"/>
              <a:t>+</a:t>
            </a:r>
          </a:p>
        </p:txBody>
      </p:sp>
      <p:sp>
        <p:nvSpPr>
          <p:cNvPr id="14" name="Rectangle 13">
            <a:extLst>
              <a:ext uri="{FF2B5EF4-FFF2-40B4-BE49-F238E27FC236}">
                <a16:creationId xmlns:a16="http://schemas.microsoft.com/office/drawing/2014/main" id="{32DB0211-07B1-5FDB-0CB7-D667704B59ED}"/>
              </a:ext>
            </a:extLst>
          </p:cNvPr>
          <p:cNvSpPr/>
          <p:nvPr/>
        </p:nvSpPr>
        <p:spPr>
          <a:xfrm rot="16200000">
            <a:off x="4740076"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29D02A-0251-5062-0C6C-D87C33679EFB}"/>
              </a:ext>
            </a:extLst>
          </p:cNvPr>
          <p:cNvSpPr/>
          <p:nvPr/>
        </p:nvSpPr>
        <p:spPr>
          <a:xfrm rot="16200000">
            <a:off x="5239185"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DC83E-701F-796F-7AFE-AE6ED0CCF1D1}"/>
              </a:ext>
            </a:extLst>
          </p:cNvPr>
          <p:cNvSpPr/>
          <p:nvPr/>
        </p:nvSpPr>
        <p:spPr>
          <a:xfrm rot="16200000">
            <a:off x="5730677"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C3CA807-8291-B731-DC45-047ABAD606E5}"/>
              </a:ext>
            </a:extLst>
          </p:cNvPr>
          <p:cNvSpPr/>
          <p:nvPr/>
        </p:nvSpPr>
        <p:spPr>
          <a:xfrm rot="16200000">
            <a:off x="6226023" y="3350697"/>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9BFB7A-52F2-087E-F745-62C1365DFB29}"/>
              </a:ext>
            </a:extLst>
          </p:cNvPr>
          <p:cNvSpPr/>
          <p:nvPr/>
        </p:nvSpPr>
        <p:spPr>
          <a:xfrm rot="16200000">
            <a:off x="6721369" y="334952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DA59342-8C48-EFAF-1E83-EE556863F7BB}"/>
              </a:ext>
            </a:extLst>
          </p:cNvPr>
          <p:cNvSpPr txBox="1"/>
          <p:nvPr/>
        </p:nvSpPr>
        <p:spPr>
          <a:xfrm>
            <a:off x="1657532" y="2990274"/>
            <a:ext cx="2476639" cy="369332"/>
          </a:xfrm>
          <a:prstGeom prst="rect">
            <a:avLst/>
          </a:prstGeom>
          <a:noFill/>
        </p:spPr>
        <p:txBody>
          <a:bodyPr wrap="square" rtlCol="0">
            <a:spAutoFit/>
          </a:bodyPr>
          <a:lstStyle/>
          <a:p>
            <a:pPr algn="ctr"/>
            <a:r>
              <a:rPr lang="en-US" sz="1800" b="1" dirty="0"/>
              <a:t>positional</a:t>
            </a:r>
          </a:p>
        </p:txBody>
      </p:sp>
      <p:sp>
        <p:nvSpPr>
          <p:cNvPr id="20" name="TextBox 19">
            <a:extLst>
              <a:ext uri="{FF2B5EF4-FFF2-40B4-BE49-F238E27FC236}">
                <a16:creationId xmlns:a16="http://schemas.microsoft.com/office/drawing/2014/main" id="{3B49C912-003D-3F3F-AE6D-1FEBD260B3D3}"/>
              </a:ext>
            </a:extLst>
          </p:cNvPr>
          <p:cNvSpPr txBox="1"/>
          <p:nvPr/>
        </p:nvSpPr>
        <p:spPr>
          <a:xfrm>
            <a:off x="4629517" y="3015653"/>
            <a:ext cx="2476639" cy="369332"/>
          </a:xfrm>
          <a:prstGeom prst="rect">
            <a:avLst/>
          </a:prstGeom>
          <a:noFill/>
        </p:spPr>
        <p:txBody>
          <a:bodyPr wrap="square" rtlCol="0">
            <a:spAutoFit/>
          </a:bodyPr>
          <a:lstStyle/>
          <a:p>
            <a:pPr algn="ctr"/>
            <a:r>
              <a:rPr lang="en-US" sz="1800" b="1" dirty="0"/>
              <a:t>embeddings</a:t>
            </a:r>
          </a:p>
        </p:txBody>
      </p:sp>
      <p:sp>
        <p:nvSpPr>
          <p:cNvPr id="23" name="Freeform: Shape 22">
            <a:extLst>
              <a:ext uri="{FF2B5EF4-FFF2-40B4-BE49-F238E27FC236}">
                <a16:creationId xmlns:a16="http://schemas.microsoft.com/office/drawing/2014/main" id="{B5D873FE-CD75-FC66-AA48-1B4A936E5826}"/>
              </a:ext>
            </a:extLst>
          </p:cNvPr>
          <p:cNvSpPr/>
          <p:nvPr/>
        </p:nvSpPr>
        <p:spPr>
          <a:xfrm>
            <a:off x="1722679"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2C98B37-0578-5A76-B0F9-664779255481}"/>
              </a:ext>
            </a:extLst>
          </p:cNvPr>
          <p:cNvSpPr/>
          <p:nvPr/>
        </p:nvSpPr>
        <p:spPr>
          <a:xfrm>
            <a:off x="2213122"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59C4E12-61A0-A835-25AF-04F562DDF79A}"/>
              </a:ext>
            </a:extLst>
          </p:cNvPr>
          <p:cNvSpPr/>
          <p:nvPr/>
        </p:nvSpPr>
        <p:spPr>
          <a:xfrm>
            <a:off x="2703565"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F1833C1-F71A-D04E-A97A-73FCA83A3554}"/>
              </a:ext>
            </a:extLst>
          </p:cNvPr>
          <p:cNvSpPr/>
          <p:nvPr/>
        </p:nvSpPr>
        <p:spPr>
          <a:xfrm>
            <a:off x="3201628"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C819A8F-7D3B-7219-2A93-431C33C5DA48}"/>
              </a:ext>
            </a:extLst>
          </p:cNvPr>
          <p:cNvSpPr/>
          <p:nvPr/>
        </p:nvSpPr>
        <p:spPr>
          <a:xfrm>
            <a:off x="3692071"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E6E594-E782-8E79-F72E-BC6E756CBB01}"/>
              </a:ext>
            </a:extLst>
          </p:cNvPr>
          <p:cNvSpPr txBox="1"/>
          <p:nvPr/>
        </p:nvSpPr>
        <p:spPr>
          <a:xfrm>
            <a:off x="2667255" y="4025460"/>
            <a:ext cx="522514" cy="584775"/>
          </a:xfrm>
          <a:prstGeom prst="rect">
            <a:avLst/>
          </a:prstGeom>
          <a:noFill/>
        </p:spPr>
        <p:txBody>
          <a:bodyPr wrap="square" rtlCol="0">
            <a:spAutoFit/>
          </a:bodyPr>
          <a:lstStyle/>
          <a:p>
            <a:r>
              <a:rPr lang="en-US" sz="3200" b="1" dirty="0"/>
              <a:t>=</a:t>
            </a:r>
          </a:p>
        </p:txBody>
      </p:sp>
      <p:sp>
        <p:nvSpPr>
          <p:cNvPr id="29" name="Rectangle 28">
            <a:extLst>
              <a:ext uri="{FF2B5EF4-FFF2-40B4-BE49-F238E27FC236}">
                <a16:creationId xmlns:a16="http://schemas.microsoft.com/office/drawing/2014/main" id="{FE642E29-FB69-AF73-8B95-84F47F35F292}"/>
              </a:ext>
            </a:extLst>
          </p:cNvPr>
          <p:cNvSpPr/>
          <p:nvPr/>
        </p:nvSpPr>
        <p:spPr>
          <a:xfrm rot="16200000">
            <a:off x="3257892"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F98747-E4E6-C21A-B710-44F576EE0852}"/>
              </a:ext>
            </a:extLst>
          </p:cNvPr>
          <p:cNvSpPr/>
          <p:nvPr/>
        </p:nvSpPr>
        <p:spPr>
          <a:xfrm rot="16200000">
            <a:off x="3757001"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77C0EA7-A168-A0E1-AFE6-6F258F59BDB3}"/>
              </a:ext>
            </a:extLst>
          </p:cNvPr>
          <p:cNvSpPr/>
          <p:nvPr/>
        </p:nvSpPr>
        <p:spPr>
          <a:xfrm rot="16200000">
            <a:off x="4248493"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C96449-BC4D-F736-05E1-A1B3F61F4C76}"/>
              </a:ext>
            </a:extLst>
          </p:cNvPr>
          <p:cNvSpPr/>
          <p:nvPr/>
        </p:nvSpPr>
        <p:spPr>
          <a:xfrm rot="16200000">
            <a:off x="4743839" y="4090427"/>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E5101D-1F94-7B48-5AF5-3374C4A4B586}"/>
              </a:ext>
            </a:extLst>
          </p:cNvPr>
          <p:cNvSpPr/>
          <p:nvPr/>
        </p:nvSpPr>
        <p:spPr>
          <a:xfrm rot="16200000">
            <a:off x="5239185" y="408925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934D29-81B1-49CF-1CF7-4C2144B17AD9}"/>
              </a:ext>
            </a:extLst>
          </p:cNvPr>
          <p:cNvSpPr txBox="1"/>
          <p:nvPr/>
        </p:nvSpPr>
        <p:spPr>
          <a:xfrm>
            <a:off x="2005409" y="4472796"/>
            <a:ext cx="4760487" cy="369332"/>
          </a:xfrm>
          <a:prstGeom prst="rect">
            <a:avLst/>
          </a:prstGeom>
          <a:noFill/>
        </p:spPr>
        <p:txBody>
          <a:bodyPr wrap="square" rtlCol="0">
            <a:spAutoFit/>
          </a:bodyPr>
          <a:lstStyle/>
          <a:p>
            <a:pPr algn="ctr"/>
            <a:r>
              <a:rPr lang="en-US" sz="1800" b="1" dirty="0"/>
              <a:t>Order-aware embeddings</a:t>
            </a:r>
          </a:p>
        </p:txBody>
      </p:sp>
    </p:spTree>
    <p:extLst>
      <p:ext uri="{BB962C8B-B14F-4D97-AF65-F5344CB8AC3E}">
        <p14:creationId xmlns:p14="http://schemas.microsoft.com/office/powerpoint/2010/main" val="1623507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1" grpId="0" animBg="1"/>
      <p:bldP spid="32" grpId="0" animBg="1"/>
      <p:bldP spid="33"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633660" y="1817850"/>
            <a:ext cx="80623"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425859" y="1837233"/>
            <a:ext cx="8062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170616" y="1812141"/>
            <a:ext cx="80624" cy="3991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886819" y="1835149"/>
            <a:ext cx="80618" cy="3991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864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633660" y="1817850"/>
            <a:ext cx="80623"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425859" y="1837233"/>
            <a:ext cx="8062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629488" y="181785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27946" y="183514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950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629488" y="180261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16516" y="182371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701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27946" y="133835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3633659" y="133834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3633659" y="133834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3633659" y="133834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3633659" y="1338344"/>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5423775" y="13383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133834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419604" y="133834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144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4 -0.00062 L 0.00034 -0.00031 C -0.01806 -0.00217 -0.00643 -0.00155 -0.03976 0.0003 C -0.04896 0.00061 -0.04844 0.00061 -0.05591 0.00185 C -0.05955 0.00154 -0.07101 0.00092 -0.07552 0.0003 C -0.07622 4.5679E-6 -0.07691 -0.00031 -0.07761 -0.00062 C -0.08334 -0.00155 -0.08212 -0.00093 -0.08716 -0.00186 C -0.08785 -0.00217 -0.08976 -0.00278 -0.09063 -0.0034 C -0.09098 -0.00402 -0.09132 -0.00463 -0.09184 -0.00494 C -0.09236 -0.00556 -0.09306 -0.00587 -0.09341 -0.00649 C -0.09445 -0.00772 -0.09514 -0.00926 -0.09601 -0.01081 L -0.09757 -0.01389 C -0.09775 -0.02192 -0.09775 -0.03025 -0.09809 -0.03828 C -0.09809 -0.0392 -0.09844 -0.03982 -0.09844 -0.04044 C -0.09861 -0.04198 -0.09861 -0.04352 -0.09896 -0.04507 C -0.09914 -0.04568 -0.09948 -0.0463 -0.09966 -0.04723 C -0.09879 -0.09229 -0.09966 -0.03612 -0.09966 -0.08858 C -0.09966 -0.11544 -0.09966 -0.1426 -0.09931 -0.16945 C -0.09931 -0.1713 -0.09896 -0.17346 -0.09896 -0.17531 C -0.09879 -0.17747 -0.09879 -0.17994 -0.09844 -0.1821 C -0.09844 -0.18272 -0.09792 -0.18334 -0.09757 -0.18426 C -0.0974 -0.18488 -0.09757 -0.18581 -0.09723 -0.18642 C -0.09618 -0.18889 -0.09375 -0.1926 -0.09184 -0.19321 C -0.09063 -0.19321 -0.08959 -0.19383 -0.08855 -0.19383 C -0.08525 -0.19414 -0.08212 -0.19445 -0.07882 -0.19445 C -0.07622 -0.19476 -0.07361 -0.19445 -0.07101 -0.19445 " pathEditMode="relative" rAng="0" ptsTypes="AAAAAAAAAAAAAAAAAAAAAAAAAA">
                                      <p:cBhvr>
                                        <p:cTn id="6" dur="2000" fill="hold"/>
                                        <p:tgtEl>
                                          <p:spTgt spid="7"/>
                                        </p:tgtEl>
                                        <p:attrNameLst>
                                          <p:attrName>ppt_x</p:attrName>
                                          <p:attrName>ppt_y</p:attrName>
                                        </p:attrNameLst>
                                      </p:cBhvr>
                                      <p:rCtr x="-5000" y="-9599"/>
                                    </p:animMotion>
                                  </p:childTnLst>
                                </p:cTn>
                              </p:par>
                              <p:par>
                                <p:cTn id="7" presetID="0" presetClass="path" presetSubtype="0" accel="50000" decel="50000" fill="hold" grpId="0" nodeType="withEffect">
                                  <p:stCondLst>
                                    <p:cond delay="0"/>
                                  </p:stCondLst>
                                  <p:childTnLst>
                                    <p:animMotion origin="layout" path="M 0.00034 0.0003 L 0.00034 0.00092 C -0.00018 -0.00772 -0.0007 -0.01791 -0.0007 -0.02531 C -0.0007 -0.02717 0.00034 -0.02933 -0.00035 -0.03118 C -0.0007 -0.03241 -0.00174 -0.03056 -0.00243 -0.03056 C -0.00417 -0.03025 -0.00608 -0.02994 -0.00782 -0.02963 L -0.02952 -0.03056 C -0.03039 -0.03056 -0.03125 -0.03118 -0.03212 -0.03118 C -0.03438 -0.03149 -0.03681 -0.03179 -0.03907 -0.03179 C -0.04046 -0.03241 -0.04236 -0.03149 -0.04323 -0.03303 L -0.04618 -0.0392 C -0.04636 -0.04075 -0.04671 -0.04198 -0.04688 -0.04352 C -0.04757 -0.04908 -0.0474 -0.05618 -0.0474 -0.06112 " pathEditMode="relative" rAng="0" ptsTypes="AAAAAAAAAAAAA">
                                      <p:cBhvr>
                                        <p:cTn id="8" dur="2000" fill="hold"/>
                                        <p:tgtEl>
                                          <p:spTgt spid="8"/>
                                        </p:tgtEl>
                                        <p:attrNameLst>
                                          <p:attrName>ppt_x</p:attrName>
                                          <p:attrName>ppt_y</p:attrName>
                                        </p:attrNameLst>
                                      </p:cBhvr>
                                      <p:rCtr x="-2396" y="-3056"/>
                                    </p:animMotion>
                                  </p:childTnLst>
                                </p:cTn>
                              </p:par>
                              <p:par>
                                <p:cTn id="9" presetID="0" presetClass="path" presetSubtype="0" accel="50000" decel="50000" fill="hold" grpId="0" nodeType="withEffect">
                                  <p:stCondLst>
                                    <p:cond delay="0"/>
                                  </p:stCondLst>
                                  <p:childTnLst>
                                    <p:animMotion origin="layout" path="M 0.00034 -0.00186 L 0.00034 -0.00155 L 0.00034 -0.05865 " pathEditMode="relative" rAng="0" ptsTypes="AAA">
                                      <p:cBhvr>
                                        <p:cTn id="10" dur="2000" fill="hold"/>
                                        <p:tgtEl>
                                          <p:spTgt spid="9"/>
                                        </p:tgtEl>
                                        <p:attrNameLst>
                                          <p:attrName>ppt_x</p:attrName>
                                          <p:attrName>ppt_y</p:attrName>
                                        </p:attrNameLst>
                                      </p:cBhvr>
                                      <p:rCtr x="0" y="-2840"/>
                                    </p:animMotion>
                                  </p:childTnLst>
                                </p:cTn>
                              </p:par>
                              <p:par>
                                <p:cTn id="11" presetID="0" presetClass="path" presetSubtype="0" accel="50000" decel="50000" fill="hold" grpId="0" nodeType="withEffect">
                                  <p:stCondLst>
                                    <p:cond delay="0"/>
                                  </p:stCondLst>
                                  <p:childTnLst>
                                    <p:animMotion origin="layout" path="M 0.00052 -0.00031 L 0.00052 4.5679E-6 C 0.00034 -0.00494 -0.00018 -0.02315 0.00052 -0.02871 C 0.00069 -0.02963 0.00156 -0.02933 0.00225 -0.02963 L 0.0243 -0.02871 C 0.02795 -0.02871 0.03142 -0.02933 0.03507 -0.02963 C 0.03645 -0.02963 0.03906 -0.03025 0.04062 -0.03087 C 0.04149 -0.03149 0.04236 -0.03179 0.04323 -0.0321 L 0.04479 -0.03365 C 0.04514 -0.03426 0.04548 -0.03519 0.04566 -0.03581 C 0.04635 -0.03858 0.0467 -0.0426 0.04704 -0.04568 C 0.04652 -0.05741 0.04652 -0.05309 0.04652 -0.05741 " pathEditMode="relative" rAng="0" ptsTypes="AAAAAAAAAAAA">
                                      <p:cBhvr>
                                        <p:cTn id="12" dur="2000" fill="hold"/>
                                        <p:tgtEl>
                                          <p:spTgt spid="10"/>
                                        </p:tgtEl>
                                        <p:attrNameLst>
                                          <p:attrName>ppt_x</p:attrName>
                                          <p:attrName>ppt_y</p:attrName>
                                        </p:attrNameLst>
                                      </p:cBhvr>
                                      <p:rCtr x="2292" y="-2840"/>
                                    </p:animMotion>
                                  </p:childTnLst>
                                </p:cTn>
                              </p:par>
                              <p:par>
                                <p:cTn id="13" presetID="0" presetClass="path" presetSubtype="0" accel="50000" decel="50000" fill="hold" grpId="0" nodeType="withEffect">
                                  <p:stCondLst>
                                    <p:cond delay="0"/>
                                  </p:stCondLst>
                                  <p:childTnLst>
                                    <p:animMotion origin="layout" path="M -0.00209 -0.00062 L -0.00209 -0.00062 C 0.00086 -0.00031 0.00399 4.5679E-6 0.00694 0.0003 C 0.00816 0.0003 0.0092 0.00092 0.01024 0.00092 C 0.02934 0.00432 0.01302 0.00123 0.02326 0.00339 C 0.02569 0.00308 0.0283 0.00277 0.03073 0.00246 C 0.03125 0.00246 0.03177 0.00185 0.03246 0.00185 C 0.03333 0.00154 0.03437 0.00123 0.03524 0.00092 C 0.03715 0.00061 0.03889 0.00061 0.0408 0.0003 C 0.05955 0.00092 0.05972 0.00154 0.07777 0.0003 C 0.07934 0.0003 0.08229 -0.00031 0.08402 -0.00124 C 0.08489 -0.00155 0.08576 -0.00217 0.08663 -0.00278 L 0.08906 -0.00433 C 0.08958 -0.00494 0.09027 -0.00556 0.0908 -0.00649 C 0.09184 -0.00865 0.09201 -0.00988 0.09236 -0.01235 C 0.09253 -0.02161 0.09253 -0.03118 0.09288 -0.04044 C 0.09288 -0.04291 0.0934 -0.04692 0.09357 -0.04939 C 0.09479 -0.07254 0.09444 -0.0605 0.09357 -0.10556 C 0.09357 -0.10679 0.0934 -0.10772 0.09323 -0.10865 C 0.09305 -0.11976 0.09288 -0.13087 0.09288 -0.14198 C 0.09253 -0.16605 0.09305 -0.19044 0.09236 -0.21451 C 0.09236 -0.21729 0.0901 -0.21976 0.08906 -0.2213 C 0.08732 -0.22346 0.08784 -0.22284 0.08524 -0.22439 C 0.08455 -0.2247 0.08368 -0.22562 0.08281 -0.22562 C 0.08177 -0.22593 0.0783 -0.22717 0.07743 -0.22717 C 0.07482 -0.22747 0.07205 -0.22778 0.06944 -0.22809 C 0.06892 -0.22809 0.0684 -0.2284 0.06788 -0.22871 C 0.06736 -0.22902 0.06701 -0.22933 0.06649 -0.22933 C 0.06632 -0.22963 0.06597 -0.22933 0.0658 -0.22933 " pathEditMode="relative" ptsTypes="AAAAAAAAAAAAAAAAAAAAAAAAAAAAA">
                                      <p:cBhvr>
                                        <p:cTn id="14" dur="200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278 -0.00031 L -0.00278 -0.00031 C -0.00278 -0.00309 -0.00313 -0.00587 -0.00313 -0.00865 C -0.00313 -0.03519 -0.00208 -0.01235 -0.00313 -0.03087 C -0.0158 -0.02717 -0.00642 -0.02933 -0.03142 -0.02994 C -0.03299 -0.03056 -0.03472 -0.03087 -0.03646 -0.03149 L -0.04306 -0.03365 C -0.04375 -0.03426 -0.04444 -0.03457 -0.04514 -0.03519 C -0.04618 -0.03612 -0.0474 -0.03766 -0.04844 -0.03889 C -0.04879 -0.03982 -0.04913 -0.04044 -0.04931 -0.04105 C -0.04948 -0.04198 -0.04948 -0.04321 -0.04965 -0.04414 C -0.05104 -0.05525 -0.05052 -0.05062 -0.05052 -0.06544 " pathEditMode="relative" ptsTypes="AAAAAAAAAAAA">
                                      <p:cBhvr>
                                        <p:cTn id="16" dur="2000" fill="hold"/>
                                        <p:tgtEl>
                                          <p:spTgt spid="1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208 -0.00186 L -0.00208 -0.00186 C -0.00226 -0.01544 -0.00243 -0.02902 -0.0026 -0.0426 C -0.00278 -0.0497 -0.00295 -0.05649 -0.00295 -0.06328 " pathEditMode="relative" ptsTypes="AAAA">
                                      <p:cBhvr>
                                        <p:cTn id="18" dur="2000" fill="hold"/>
                                        <p:tgtEl>
                                          <p:spTgt spid="1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208 -0.00031 L -0.00208 -0.00031 C -0.00208 -0.00649 -0.00191 -0.01235 -0.00174 -0.01821 C -0.00139 -0.02747 -0.0007 -0.01142 -0.00174 -0.02717 C -0.00139 -0.02809 -0.00156 -0.02994 -0.00087 -0.02994 C 0.0066 -0.03118 0.01406 -0.03025 0.02153 -0.03087 C 0.02257 -0.03087 0.02361 -0.03149 0.02448 -0.03149 C 0.02864 -0.0321 0.03281 -0.0321 0.03698 -0.03241 L 0.04028 -0.03519 C 0.04097 -0.03581 0.04149 -0.03612 0.04201 -0.03673 L 0.04323 -0.03828 C 0.04358 -0.04044 0.04375 -0.04105 0.0441 -0.04352 C 0.04427 -0.04476 0.04427 -0.0463 0.04444 -0.04784 C 0.04462 -0.04877 0.04479 -0.05 0.04496 -0.05093 C 0.04514 -0.05155 0.04531 -0.05217 0.04531 -0.05309 C 0.04548 -0.05649 0.04531 -0.05988 0.04531 -0.06328 " pathEditMode="relative" ptsTypes="AAAAAAAAAAAAAAAA">
                                      <p:cBhvr>
                                        <p:cTn id="2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autoUpdateAnimBg="0"/>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Our Project</a:t>
            </a:r>
            <a:endParaRPr sz="3200" b="1"/>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a:t>What We Looked At</a:t>
            </a:r>
          </a:p>
          <a:p>
            <a:pPr marL="800100" lvl="1" indent="-342900">
              <a:lnSpc>
                <a:spcPct val="150000"/>
              </a:lnSpc>
            </a:pPr>
            <a:r>
              <a:rPr lang="en-US"/>
              <a:t>“Attention Is All You Need” (2017)</a:t>
            </a:r>
          </a:p>
          <a:p>
            <a:pPr marL="800100" lvl="1" indent="-342900">
              <a:lnSpc>
                <a:spcPct val="150000"/>
              </a:lnSpc>
            </a:pPr>
            <a:r>
              <a:rPr lang="en-US"/>
              <a:t>Language Translation (English to French)</a:t>
            </a:r>
          </a:p>
          <a:p>
            <a:pPr marL="342900" indent="-342900">
              <a:lnSpc>
                <a:spcPct val="150000"/>
              </a:lnSpc>
            </a:pPr>
            <a:r>
              <a:rPr lang="en-US" b="1"/>
              <a:t>Motivation</a:t>
            </a:r>
          </a:p>
          <a:p>
            <a:pPr marL="800100" lvl="1" indent="-342900">
              <a:lnSpc>
                <a:spcPct val="150000"/>
              </a:lnSpc>
            </a:pPr>
            <a:r>
              <a:rPr lang="en-US"/>
              <a:t>Heavy usage in modern systems</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9218" name="Picture 2">
            <a:extLst>
              <a:ext uri="{FF2B5EF4-FFF2-40B4-BE49-F238E27FC236}">
                <a16:creationId xmlns:a16="http://schemas.microsoft.com/office/drawing/2014/main" id="{4C4D0C08-FA0A-601F-A32F-5E1EA64A1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12066">
            <a:off x="6483807" y="407756"/>
            <a:ext cx="2248853" cy="198050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6000970" y="16182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3002342" y="35071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3201912" y="102193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3633659" y="102193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4065406" y="102350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4992028" y="102222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102193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859265" y="102365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140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62152" y="246465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93899" y="2464657"/>
            <a:ext cx="80624" cy="399140"/>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525646" y="2466220"/>
            <a:ext cx="80624" cy="399140"/>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6DBBFB7-BDF2-1E31-066B-7285FA957CBD}"/>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Tree>
    <p:extLst>
      <p:ext uri="{BB962C8B-B14F-4D97-AF65-F5344CB8AC3E}">
        <p14:creationId xmlns:p14="http://schemas.microsoft.com/office/powerpoint/2010/main" val="2172078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01499" y="2473145"/>
            <a:ext cx="201930"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33247" y="2473147"/>
            <a:ext cx="201928"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464992" y="2473145"/>
            <a:ext cx="201931"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7ED66B8-6D48-D5D6-B1F7-2CA52A1232C1}"/>
              </a:ext>
            </a:extLst>
          </p:cNvPr>
          <p:cNvSpPr txBox="1"/>
          <p:nvPr/>
        </p:nvSpPr>
        <p:spPr>
          <a:xfrm>
            <a:off x="7535859" y="2511385"/>
            <a:ext cx="294606" cy="307777"/>
          </a:xfrm>
          <a:prstGeom prst="rect">
            <a:avLst/>
          </a:prstGeom>
          <a:noFill/>
        </p:spPr>
        <p:txBody>
          <a:bodyPr wrap="square" rtlCol="0">
            <a:spAutoFit/>
          </a:bodyPr>
          <a:lstStyle/>
          <a:p>
            <a:r>
              <a:rPr lang="en-US" b="1" dirty="0">
                <a:solidFill>
                  <a:schemeClr val="tx1"/>
                </a:solidFill>
              </a:rPr>
              <a:t>Q</a:t>
            </a:r>
          </a:p>
        </p:txBody>
      </p:sp>
      <p:sp>
        <p:nvSpPr>
          <p:cNvPr id="17" name="TextBox 16">
            <a:extLst>
              <a:ext uri="{FF2B5EF4-FFF2-40B4-BE49-F238E27FC236}">
                <a16:creationId xmlns:a16="http://schemas.microsoft.com/office/drawing/2014/main" id="{6DD8E709-5FEE-B0A3-3880-3470B5F51723}"/>
              </a:ext>
            </a:extLst>
          </p:cNvPr>
          <p:cNvSpPr txBox="1"/>
          <p:nvPr/>
        </p:nvSpPr>
        <p:spPr>
          <a:xfrm>
            <a:off x="7981446" y="2517960"/>
            <a:ext cx="294606" cy="307777"/>
          </a:xfrm>
          <a:prstGeom prst="rect">
            <a:avLst/>
          </a:prstGeom>
          <a:noFill/>
        </p:spPr>
        <p:txBody>
          <a:bodyPr wrap="square" rtlCol="0">
            <a:spAutoFit/>
          </a:bodyPr>
          <a:lstStyle/>
          <a:p>
            <a:r>
              <a:rPr lang="en-US" b="1" dirty="0">
                <a:solidFill>
                  <a:schemeClr val="tx1"/>
                </a:solidFill>
              </a:rPr>
              <a:t>K</a:t>
            </a:r>
          </a:p>
        </p:txBody>
      </p:sp>
      <p:sp>
        <p:nvSpPr>
          <p:cNvPr id="18" name="TextBox 17">
            <a:extLst>
              <a:ext uri="{FF2B5EF4-FFF2-40B4-BE49-F238E27FC236}">
                <a16:creationId xmlns:a16="http://schemas.microsoft.com/office/drawing/2014/main" id="{1024FC87-9982-454D-C8B2-A21E710F4DBE}"/>
              </a:ext>
            </a:extLst>
          </p:cNvPr>
          <p:cNvSpPr txBox="1"/>
          <p:nvPr/>
        </p:nvSpPr>
        <p:spPr>
          <a:xfrm>
            <a:off x="8423070" y="2517960"/>
            <a:ext cx="294606" cy="307777"/>
          </a:xfrm>
          <a:prstGeom prst="rect">
            <a:avLst/>
          </a:prstGeom>
          <a:noFill/>
        </p:spPr>
        <p:txBody>
          <a:bodyPr wrap="square" rtlCol="0">
            <a:spAutoFit/>
          </a:bodyPr>
          <a:lstStyle/>
          <a:p>
            <a:r>
              <a:rPr lang="en-US" b="1" dirty="0">
                <a:solidFill>
                  <a:schemeClr val="tx1"/>
                </a:solidFill>
              </a:rPr>
              <a:t>V</a:t>
            </a:r>
          </a:p>
        </p:txBody>
      </p:sp>
      <p:sp>
        <p:nvSpPr>
          <p:cNvPr id="19" name="TextBox 18">
            <a:extLst>
              <a:ext uri="{FF2B5EF4-FFF2-40B4-BE49-F238E27FC236}">
                <a16:creationId xmlns:a16="http://schemas.microsoft.com/office/drawing/2014/main" id="{35E1CDEB-9959-EE26-F4F7-32FEBF06DE81}"/>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
        <p:nvSpPr>
          <p:cNvPr id="20" name="Arrow: Right 19">
            <a:extLst>
              <a:ext uri="{FF2B5EF4-FFF2-40B4-BE49-F238E27FC236}">
                <a16:creationId xmlns:a16="http://schemas.microsoft.com/office/drawing/2014/main" id="{E775D56C-9271-EFBC-F07D-4AEF57DE7FDC}"/>
              </a:ext>
            </a:extLst>
          </p:cNvPr>
          <p:cNvSpPr/>
          <p:nvPr/>
        </p:nvSpPr>
        <p:spPr>
          <a:xfrm rot="21213199">
            <a:off x="6507579" y="2709293"/>
            <a:ext cx="491702" cy="1327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950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01499" y="2473145"/>
            <a:ext cx="201930"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33247" y="2473147"/>
            <a:ext cx="201928"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464992" y="2473145"/>
            <a:ext cx="201931"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7ED66B8-6D48-D5D6-B1F7-2CA52A1232C1}"/>
              </a:ext>
            </a:extLst>
          </p:cNvPr>
          <p:cNvSpPr txBox="1"/>
          <p:nvPr/>
        </p:nvSpPr>
        <p:spPr>
          <a:xfrm>
            <a:off x="7535859" y="2511385"/>
            <a:ext cx="294606" cy="307777"/>
          </a:xfrm>
          <a:prstGeom prst="rect">
            <a:avLst/>
          </a:prstGeom>
          <a:noFill/>
        </p:spPr>
        <p:txBody>
          <a:bodyPr wrap="square" rtlCol="0">
            <a:spAutoFit/>
          </a:bodyPr>
          <a:lstStyle/>
          <a:p>
            <a:r>
              <a:rPr lang="en-US" b="1" dirty="0">
                <a:solidFill>
                  <a:schemeClr val="tx1"/>
                </a:solidFill>
              </a:rPr>
              <a:t>Q</a:t>
            </a:r>
          </a:p>
        </p:txBody>
      </p:sp>
      <p:sp>
        <p:nvSpPr>
          <p:cNvPr id="17" name="TextBox 16">
            <a:extLst>
              <a:ext uri="{FF2B5EF4-FFF2-40B4-BE49-F238E27FC236}">
                <a16:creationId xmlns:a16="http://schemas.microsoft.com/office/drawing/2014/main" id="{6DD8E709-5FEE-B0A3-3880-3470B5F51723}"/>
              </a:ext>
            </a:extLst>
          </p:cNvPr>
          <p:cNvSpPr txBox="1"/>
          <p:nvPr/>
        </p:nvSpPr>
        <p:spPr>
          <a:xfrm>
            <a:off x="7981446" y="2517960"/>
            <a:ext cx="294606" cy="307777"/>
          </a:xfrm>
          <a:prstGeom prst="rect">
            <a:avLst/>
          </a:prstGeom>
          <a:noFill/>
        </p:spPr>
        <p:txBody>
          <a:bodyPr wrap="square" rtlCol="0">
            <a:spAutoFit/>
          </a:bodyPr>
          <a:lstStyle/>
          <a:p>
            <a:r>
              <a:rPr lang="en-US" b="1" dirty="0">
                <a:solidFill>
                  <a:schemeClr val="tx1"/>
                </a:solidFill>
              </a:rPr>
              <a:t>K</a:t>
            </a:r>
          </a:p>
        </p:txBody>
      </p:sp>
      <p:sp>
        <p:nvSpPr>
          <p:cNvPr id="18" name="TextBox 17">
            <a:extLst>
              <a:ext uri="{FF2B5EF4-FFF2-40B4-BE49-F238E27FC236}">
                <a16:creationId xmlns:a16="http://schemas.microsoft.com/office/drawing/2014/main" id="{1024FC87-9982-454D-C8B2-A21E710F4DBE}"/>
              </a:ext>
            </a:extLst>
          </p:cNvPr>
          <p:cNvSpPr txBox="1"/>
          <p:nvPr/>
        </p:nvSpPr>
        <p:spPr>
          <a:xfrm>
            <a:off x="8423070" y="2517960"/>
            <a:ext cx="294606" cy="307777"/>
          </a:xfrm>
          <a:prstGeom prst="rect">
            <a:avLst/>
          </a:prstGeom>
          <a:noFill/>
        </p:spPr>
        <p:txBody>
          <a:bodyPr wrap="square" rtlCol="0">
            <a:spAutoFit/>
          </a:bodyPr>
          <a:lstStyle/>
          <a:p>
            <a:r>
              <a:rPr lang="en-US" b="1" dirty="0">
                <a:solidFill>
                  <a:schemeClr val="tx1"/>
                </a:solidFill>
              </a:rPr>
              <a:t>V</a:t>
            </a:r>
          </a:p>
        </p:txBody>
      </p:sp>
      <p:sp>
        <p:nvSpPr>
          <p:cNvPr id="19" name="TextBox 18">
            <a:extLst>
              <a:ext uri="{FF2B5EF4-FFF2-40B4-BE49-F238E27FC236}">
                <a16:creationId xmlns:a16="http://schemas.microsoft.com/office/drawing/2014/main" id="{35E1CDEB-9959-EE26-F4F7-32FEBF06DE81}"/>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
        <p:nvSpPr>
          <p:cNvPr id="20" name="Arrow: Right 19">
            <a:extLst>
              <a:ext uri="{FF2B5EF4-FFF2-40B4-BE49-F238E27FC236}">
                <a16:creationId xmlns:a16="http://schemas.microsoft.com/office/drawing/2014/main" id="{E775D56C-9271-EFBC-F07D-4AEF57DE7FDC}"/>
              </a:ext>
            </a:extLst>
          </p:cNvPr>
          <p:cNvSpPr/>
          <p:nvPr/>
        </p:nvSpPr>
        <p:spPr>
          <a:xfrm rot="5400000">
            <a:off x="5099946" y="4190830"/>
            <a:ext cx="173026" cy="1481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3965985" y="4431962"/>
            <a:ext cx="2442435" cy="441188"/>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D2FB720-86C6-5EE0-3DE6-4B64E3AD0D0D}"/>
              </a:ext>
            </a:extLst>
          </p:cNvPr>
          <p:cNvSpPr txBox="1"/>
          <p:nvPr/>
        </p:nvSpPr>
        <p:spPr>
          <a:xfrm>
            <a:off x="-225676" y="4467890"/>
            <a:ext cx="4760487" cy="369332"/>
          </a:xfrm>
          <a:prstGeom prst="rect">
            <a:avLst/>
          </a:prstGeom>
          <a:noFill/>
        </p:spPr>
        <p:txBody>
          <a:bodyPr wrap="square" rtlCol="0">
            <a:spAutoFit/>
          </a:bodyPr>
          <a:lstStyle/>
          <a:p>
            <a:pPr algn="ctr"/>
            <a:r>
              <a:rPr lang="en-US" sz="1800" b="1" dirty="0"/>
              <a:t>Attention-Filtered Embedding = </a:t>
            </a:r>
          </a:p>
        </p:txBody>
      </p:sp>
    </p:spTree>
    <p:extLst>
      <p:ext uri="{BB962C8B-B14F-4D97-AF65-F5344CB8AC3E}">
        <p14:creationId xmlns:p14="http://schemas.microsoft.com/office/powerpoint/2010/main" val="2387047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914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AB9BD7-DD3F-8B4A-A828-7A07F8F241CE}"/>
              </a:ext>
            </a:extLst>
          </p:cNvPr>
          <p:cNvPicPr>
            <a:picLocks noChangeAspect="1"/>
          </p:cNvPicPr>
          <p:nvPr/>
        </p:nvPicPr>
        <p:blipFill>
          <a:blip r:embed="rId3"/>
          <a:stretch>
            <a:fillRect/>
          </a:stretch>
        </p:blipFill>
        <p:spPr>
          <a:xfrm>
            <a:off x="446559" y="1326348"/>
            <a:ext cx="5771879" cy="2940851"/>
          </a:xfrm>
          <a:prstGeom prst="rect">
            <a:avLst/>
          </a:prstGeom>
        </p:spPr>
      </p:pic>
      <p:sp>
        <p:nvSpPr>
          <p:cNvPr id="14" name="TextBox 13">
            <a:extLst>
              <a:ext uri="{FF2B5EF4-FFF2-40B4-BE49-F238E27FC236}">
                <a16:creationId xmlns:a16="http://schemas.microsoft.com/office/drawing/2014/main" id="{72A2F655-4689-E2C4-DF6F-38CAB9EF9195}"/>
              </a:ext>
            </a:extLst>
          </p:cNvPr>
          <p:cNvSpPr txBox="1"/>
          <p:nvPr/>
        </p:nvSpPr>
        <p:spPr>
          <a:xfrm>
            <a:off x="446559" y="381542"/>
            <a:ext cx="5629121" cy="646331"/>
          </a:xfrm>
          <a:prstGeom prst="rect">
            <a:avLst/>
          </a:prstGeom>
          <a:noFill/>
        </p:spPr>
        <p:txBody>
          <a:bodyPr wrap="square" rtlCol="0">
            <a:spAutoFit/>
          </a:bodyPr>
          <a:lstStyle/>
          <a:p>
            <a:r>
              <a:rPr lang="en-US" sz="3600" b="1" u="sng" dirty="0">
                <a:solidFill>
                  <a:srgbClr val="0070C0"/>
                </a:solidFill>
              </a:rPr>
              <a:t>Multi-Headed</a:t>
            </a:r>
            <a:r>
              <a:rPr lang="en-US" sz="3600" b="1" dirty="0">
                <a:solidFill>
                  <a:srgbClr val="0070C0"/>
                </a:solidFill>
              </a:rPr>
              <a:t> Attention</a:t>
            </a:r>
          </a:p>
        </p:txBody>
      </p:sp>
    </p:spTree>
    <p:extLst>
      <p:ext uri="{BB962C8B-B14F-4D97-AF65-F5344CB8AC3E}">
        <p14:creationId xmlns:p14="http://schemas.microsoft.com/office/powerpoint/2010/main" val="7034552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0CF8AF-0029-60DF-70F3-FD30CEFF1287}"/>
              </a:ext>
            </a:extLst>
          </p:cNvPr>
          <p:cNvSpPr/>
          <p:nvPr/>
        </p:nvSpPr>
        <p:spPr>
          <a:xfrm>
            <a:off x="412576" y="788537"/>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D86205CC-EE13-9255-0A22-A489AC4723EB}"/>
              </a:ext>
            </a:extLst>
          </p:cNvPr>
          <p:cNvSpPr/>
          <p:nvPr/>
        </p:nvSpPr>
        <p:spPr>
          <a:xfrm rot="16200000" flipH="1">
            <a:off x="1294217" y="329688"/>
            <a:ext cx="355901" cy="17619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F01B50-02B1-99D4-9623-EE4B88C89384}"/>
              </a:ext>
            </a:extLst>
          </p:cNvPr>
          <p:cNvSpPr txBox="1"/>
          <p:nvPr/>
        </p:nvSpPr>
        <p:spPr>
          <a:xfrm>
            <a:off x="2018303" y="788538"/>
            <a:ext cx="1231516" cy="543739"/>
          </a:xfrm>
          <a:prstGeom prst="rect">
            <a:avLst/>
          </a:prstGeom>
          <a:noFill/>
        </p:spPr>
        <p:txBody>
          <a:bodyPr wrap="square" rtlCol="0">
            <a:spAutoFit/>
          </a:bodyPr>
          <a:lstStyle/>
          <a:p>
            <a:pPr algn="ctr"/>
            <a:r>
              <a:rPr lang="en-US" sz="4400" b="1" baseline="-25000" dirty="0"/>
              <a:t>+</a:t>
            </a:r>
          </a:p>
        </p:txBody>
      </p:sp>
      <p:grpSp>
        <p:nvGrpSpPr>
          <p:cNvPr id="10" name="Group 9">
            <a:extLst>
              <a:ext uri="{FF2B5EF4-FFF2-40B4-BE49-F238E27FC236}">
                <a16:creationId xmlns:a16="http://schemas.microsoft.com/office/drawing/2014/main" id="{3304BA39-24FF-4D62-A8B9-43D77DC6FB5B}"/>
              </a:ext>
            </a:extLst>
          </p:cNvPr>
          <p:cNvGrpSpPr/>
          <p:nvPr/>
        </p:nvGrpSpPr>
        <p:grpSpPr>
          <a:xfrm>
            <a:off x="2897584" y="979784"/>
            <a:ext cx="2308726" cy="417037"/>
            <a:chOff x="3965985" y="4431962"/>
            <a:chExt cx="2442435" cy="441188"/>
          </a:xfrm>
        </p:grpSpPr>
        <p:sp>
          <p:nvSpPr>
            <p:cNvPr id="14" name="Rectangle 13">
              <a:extLst>
                <a:ext uri="{FF2B5EF4-FFF2-40B4-BE49-F238E27FC236}">
                  <a16:creationId xmlns:a16="http://schemas.microsoft.com/office/drawing/2014/main" id="{C0659EEB-06D5-355D-E655-1349BEE6D2EA}"/>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65E63B-8193-970D-2FE9-CAE56392F5A4}"/>
                </a:ext>
              </a:extLst>
            </p:cNvPr>
            <p:cNvSpPr/>
            <p:nvPr/>
          </p:nvSpPr>
          <p:spPr>
            <a:xfrm>
              <a:off x="3977640" y="4526273"/>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98C0F2D-729F-2BDE-B96D-ABB5FE6736E6}"/>
              </a:ext>
            </a:extLst>
          </p:cNvPr>
          <p:cNvSpPr txBox="1"/>
          <p:nvPr/>
        </p:nvSpPr>
        <p:spPr>
          <a:xfrm>
            <a:off x="1070132" y="1426624"/>
            <a:ext cx="1231516" cy="543739"/>
          </a:xfrm>
          <a:prstGeom prst="rect">
            <a:avLst/>
          </a:prstGeom>
          <a:noFill/>
        </p:spPr>
        <p:txBody>
          <a:bodyPr wrap="square" rtlCol="0">
            <a:spAutoFit/>
          </a:bodyPr>
          <a:lstStyle/>
          <a:p>
            <a:pPr algn="ctr"/>
            <a:r>
              <a:rPr lang="en-US" sz="4400" b="1" baseline="-25000" dirty="0"/>
              <a:t>=</a:t>
            </a:r>
          </a:p>
        </p:txBody>
      </p:sp>
      <p:grpSp>
        <p:nvGrpSpPr>
          <p:cNvPr id="19" name="Group 18">
            <a:extLst>
              <a:ext uri="{FF2B5EF4-FFF2-40B4-BE49-F238E27FC236}">
                <a16:creationId xmlns:a16="http://schemas.microsoft.com/office/drawing/2014/main" id="{B3D24C8B-F079-5152-CC2A-A89DFC1FE1E3}"/>
              </a:ext>
            </a:extLst>
          </p:cNvPr>
          <p:cNvGrpSpPr/>
          <p:nvPr/>
        </p:nvGrpSpPr>
        <p:grpSpPr>
          <a:xfrm>
            <a:off x="1947249" y="1533569"/>
            <a:ext cx="2308726" cy="543739"/>
            <a:chOff x="3965985" y="4351794"/>
            <a:chExt cx="2442435" cy="575227"/>
          </a:xfrm>
          <a:solidFill>
            <a:srgbClr val="EF3DE7"/>
          </a:solidFill>
        </p:grpSpPr>
        <p:sp>
          <p:nvSpPr>
            <p:cNvPr id="20" name="Rectangle 19">
              <a:extLst>
                <a:ext uri="{FF2B5EF4-FFF2-40B4-BE49-F238E27FC236}">
                  <a16:creationId xmlns:a16="http://schemas.microsoft.com/office/drawing/2014/main" id="{F32C4F99-67AA-8F70-7D11-14F89C41A594}"/>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96E36C43-B5A0-C785-3C09-DBAF23ABDE70}"/>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CE89B019-DA0A-6E50-62C2-33AC847A44BD}"/>
              </a:ext>
            </a:extLst>
          </p:cNvPr>
          <p:cNvSpPr txBox="1"/>
          <p:nvPr/>
        </p:nvSpPr>
        <p:spPr>
          <a:xfrm>
            <a:off x="539711" y="369419"/>
            <a:ext cx="1761937" cy="400110"/>
          </a:xfrm>
          <a:prstGeom prst="rect">
            <a:avLst/>
          </a:prstGeom>
          <a:noFill/>
        </p:spPr>
        <p:txBody>
          <a:bodyPr wrap="square" rtlCol="0">
            <a:spAutoFit/>
          </a:bodyPr>
          <a:lstStyle/>
          <a:p>
            <a:r>
              <a:rPr lang="en-US" sz="2000" b="1" dirty="0">
                <a:solidFill>
                  <a:srgbClr val="0070C0"/>
                </a:solidFill>
              </a:rPr>
              <a:t>Add</a:t>
            </a:r>
          </a:p>
        </p:txBody>
      </p:sp>
      <p:sp>
        <p:nvSpPr>
          <p:cNvPr id="27" name="Freeform: Shape 26">
            <a:extLst>
              <a:ext uri="{FF2B5EF4-FFF2-40B4-BE49-F238E27FC236}">
                <a16:creationId xmlns:a16="http://schemas.microsoft.com/office/drawing/2014/main" id="{257B0383-CD81-245F-9AAD-7B52795F89D7}"/>
              </a:ext>
            </a:extLst>
          </p:cNvPr>
          <p:cNvSpPr/>
          <p:nvPr/>
        </p:nvSpPr>
        <p:spPr>
          <a:xfrm>
            <a:off x="1199213" y="1092211"/>
            <a:ext cx="538895" cy="245760"/>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F7723B-167D-287C-0087-8E4758B6458D}"/>
              </a:ext>
            </a:extLst>
          </p:cNvPr>
          <p:cNvSpPr/>
          <p:nvPr/>
        </p:nvSpPr>
        <p:spPr>
          <a:xfrm>
            <a:off x="508795" y="3251250"/>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06604B0-6B56-ECA0-B037-E41B2485251C}"/>
              </a:ext>
            </a:extLst>
          </p:cNvPr>
          <p:cNvSpPr txBox="1"/>
          <p:nvPr/>
        </p:nvSpPr>
        <p:spPr>
          <a:xfrm>
            <a:off x="745119" y="3250619"/>
            <a:ext cx="1556529" cy="543739"/>
          </a:xfrm>
          <a:prstGeom prst="rect">
            <a:avLst/>
          </a:prstGeom>
          <a:noFill/>
        </p:spPr>
        <p:txBody>
          <a:bodyPr wrap="square" rtlCol="0">
            <a:spAutoFit/>
          </a:bodyPr>
          <a:lstStyle/>
          <a:p>
            <a:pPr algn="ctr"/>
            <a:r>
              <a:rPr lang="en-US" sz="4400" b="1" baseline="-25000" dirty="0"/>
              <a:t>Norm(</a:t>
            </a:r>
          </a:p>
        </p:txBody>
      </p:sp>
      <p:grpSp>
        <p:nvGrpSpPr>
          <p:cNvPr id="34" name="Group 33">
            <a:extLst>
              <a:ext uri="{FF2B5EF4-FFF2-40B4-BE49-F238E27FC236}">
                <a16:creationId xmlns:a16="http://schemas.microsoft.com/office/drawing/2014/main" id="{63A5EED4-8EC9-0B00-75BA-FA8FEF00D3AF}"/>
              </a:ext>
            </a:extLst>
          </p:cNvPr>
          <p:cNvGrpSpPr/>
          <p:nvPr/>
        </p:nvGrpSpPr>
        <p:grpSpPr>
          <a:xfrm>
            <a:off x="2133344" y="3360076"/>
            <a:ext cx="2308726" cy="543739"/>
            <a:chOff x="3965985" y="4351794"/>
            <a:chExt cx="2442435" cy="575227"/>
          </a:xfrm>
          <a:solidFill>
            <a:srgbClr val="EF3DE7"/>
          </a:solidFill>
        </p:grpSpPr>
        <p:sp>
          <p:nvSpPr>
            <p:cNvPr id="35" name="Rectangle 34">
              <a:extLst>
                <a:ext uri="{FF2B5EF4-FFF2-40B4-BE49-F238E27FC236}">
                  <a16:creationId xmlns:a16="http://schemas.microsoft.com/office/drawing/2014/main" id="{C63169BF-7A62-813F-AD3F-F238555B1FF5}"/>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D7765A2-7F6D-47FE-DF39-1F366BAD81FA}"/>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B1EFFFF6-B17B-B0F8-1988-669F95E797E5}"/>
              </a:ext>
            </a:extLst>
          </p:cNvPr>
          <p:cNvSpPr txBox="1"/>
          <p:nvPr/>
        </p:nvSpPr>
        <p:spPr>
          <a:xfrm>
            <a:off x="635930" y="2832132"/>
            <a:ext cx="1761937" cy="400110"/>
          </a:xfrm>
          <a:prstGeom prst="rect">
            <a:avLst/>
          </a:prstGeom>
          <a:noFill/>
        </p:spPr>
        <p:txBody>
          <a:bodyPr wrap="square" rtlCol="0">
            <a:spAutoFit/>
          </a:bodyPr>
          <a:lstStyle/>
          <a:p>
            <a:r>
              <a:rPr lang="en-US" sz="2000" b="1" dirty="0">
                <a:solidFill>
                  <a:srgbClr val="0070C0"/>
                </a:solidFill>
              </a:rPr>
              <a:t>Norm</a:t>
            </a:r>
          </a:p>
        </p:txBody>
      </p:sp>
      <p:sp>
        <p:nvSpPr>
          <p:cNvPr id="39" name="Arrow: Down 38">
            <a:extLst>
              <a:ext uri="{FF2B5EF4-FFF2-40B4-BE49-F238E27FC236}">
                <a16:creationId xmlns:a16="http://schemas.microsoft.com/office/drawing/2014/main" id="{BDDF65A6-B7A6-9EC2-54BA-3245018C6FC6}"/>
              </a:ext>
            </a:extLst>
          </p:cNvPr>
          <p:cNvSpPr/>
          <p:nvPr/>
        </p:nvSpPr>
        <p:spPr>
          <a:xfrm>
            <a:off x="2813169" y="2458720"/>
            <a:ext cx="326271" cy="5487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1C8441-17EC-23A3-7582-4E7DF4BB9B7C}"/>
              </a:ext>
            </a:extLst>
          </p:cNvPr>
          <p:cNvSpPr txBox="1"/>
          <p:nvPr/>
        </p:nvSpPr>
        <p:spPr>
          <a:xfrm>
            <a:off x="3793735" y="3222571"/>
            <a:ext cx="1556529" cy="543739"/>
          </a:xfrm>
          <a:prstGeom prst="rect">
            <a:avLst/>
          </a:prstGeom>
          <a:noFill/>
        </p:spPr>
        <p:txBody>
          <a:bodyPr wrap="square" rtlCol="0">
            <a:spAutoFit/>
          </a:bodyPr>
          <a:lstStyle/>
          <a:p>
            <a:pPr algn="ctr"/>
            <a:r>
              <a:rPr lang="en-US" sz="4400" b="1" baseline="-25000" dirty="0"/>
              <a:t>)</a:t>
            </a:r>
          </a:p>
        </p:txBody>
      </p:sp>
      <p:sp>
        <p:nvSpPr>
          <p:cNvPr id="41" name="TextBox 40">
            <a:extLst>
              <a:ext uri="{FF2B5EF4-FFF2-40B4-BE49-F238E27FC236}">
                <a16:creationId xmlns:a16="http://schemas.microsoft.com/office/drawing/2014/main" id="{A428AA31-E90B-FBF1-4C42-5A1CB5F718C1}"/>
              </a:ext>
            </a:extLst>
          </p:cNvPr>
          <p:cNvSpPr txBox="1"/>
          <p:nvPr/>
        </p:nvSpPr>
        <p:spPr>
          <a:xfrm>
            <a:off x="1286864" y="3938726"/>
            <a:ext cx="1556529" cy="543739"/>
          </a:xfrm>
          <a:prstGeom prst="rect">
            <a:avLst/>
          </a:prstGeom>
          <a:noFill/>
        </p:spPr>
        <p:txBody>
          <a:bodyPr wrap="square" rtlCol="0">
            <a:spAutoFit/>
          </a:bodyPr>
          <a:lstStyle/>
          <a:p>
            <a:pPr algn="ctr"/>
            <a:r>
              <a:rPr lang="en-US" sz="4400" b="1" baseline="-25000" dirty="0"/>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2320033" y="4096556"/>
            <a:ext cx="2308726" cy="417037"/>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Arrow: Left 45">
            <a:extLst>
              <a:ext uri="{FF2B5EF4-FFF2-40B4-BE49-F238E27FC236}">
                <a16:creationId xmlns:a16="http://schemas.microsoft.com/office/drawing/2014/main" id="{FA5538DF-1467-BAD4-4A1E-2174CA352901}"/>
              </a:ext>
            </a:extLst>
          </p:cNvPr>
          <p:cNvSpPr/>
          <p:nvPr/>
        </p:nvSpPr>
        <p:spPr>
          <a:xfrm rot="1457399">
            <a:off x="5949571" y="1370223"/>
            <a:ext cx="1510587" cy="298738"/>
          </a:xfrm>
          <a:prstGeom prst="leftArrow">
            <a:avLst>
              <a:gd name="adj1" fmla="val 314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8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37" grpId="0"/>
      <p:bldP spid="39" grpId="0" animBg="1"/>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0CF8AF-0029-60DF-70F3-FD30CEFF1287}"/>
              </a:ext>
            </a:extLst>
          </p:cNvPr>
          <p:cNvSpPr/>
          <p:nvPr/>
        </p:nvSpPr>
        <p:spPr>
          <a:xfrm>
            <a:off x="412576" y="788537"/>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D86205CC-EE13-9255-0A22-A489AC4723EB}"/>
              </a:ext>
            </a:extLst>
          </p:cNvPr>
          <p:cNvSpPr/>
          <p:nvPr/>
        </p:nvSpPr>
        <p:spPr>
          <a:xfrm rot="16200000" flipH="1">
            <a:off x="1294217" y="329688"/>
            <a:ext cx="355901" cy="17619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F01B50-02B1-99D4-9623-EE4B88C89384}"/>
              </a:ext>
            </a:extLst>
          </p:cNvPr>
          <p:cNvSpPr txBox="1"/>
          <p:nvPr/>
        </p:nvSpPr>
        <p:spPr>
          <a:xfrm>
            <a:off x="2018303" y="788538"/>
            <a:ext cx="1231516" cy="543739"/>
          </a:xfrm>
          <a:prstGeom prst="rect">
            <a:avLst/>
          </a:prstGeom>
          <a:noFill/>
        </p:spPr>
        <p:txBody>
          <a:bodyPr wrap="square" rtlCol="0">
            <a:spAutoFit/>
          </a:bodyPr>
          <a:lstStyle/>
          <a:p>
            <a:pPr algn="ctr"/>
            <a:r>
              <a:rPr lang="en-US" sz="4400" b="1" baseline="-25000" dirty="0"/>
              <a:t>+</a:t>
            </a:r>
          </a:p>
        </p:txBody>
      </p:sp>
      <p:grpSp>
        <p:nvGrpSpPr>
          <p:cNvPr id="10" name="Group 9">
            <a:extLst>
              <a:ext uri="{FF2B5EF4-FFF2-40B4-BE49-F238E27FC236}">
                <a16:creationId xmlns:a16="http://schemas.microsoft.com/office/drawing/2014/main" id="{3304BA39-24FF-4D62-A8B9-43D77DC6FB5B}"/>
              </a:ext>
            </a:extLst>
          </p:cNvPr>
          <p:cNvGrpSpPr/>
          <p:nvPr/>
        </p:nvGrpSpPr>
        <p:grpSpPr>
          <a:xfrm>
            <a:off x="2897584" y="979784"/>
            <a:ext cx="2308726" cy="417037"/>
            <a:chOff x="3965985" y="4431962"/>
            <a:chExt cx="2442435" cy="441188"/>
          </a:xfrm>
        </p:grpSpPr>
        <p:sp>
          <p:nvSpPr>
            <p:cNvPr id="14" name="Rectangle 13">
              <a:extLst>
                <a:ext uri="{FF2B5EF4-FFF2-40B4-BE49-F238E27FC236}">
                  <a16:creationId xmlns:a16="http://schemas.microsoft.com/office/drawing/2014/main" id="{C0659EEB-06D5-355D-E655-1349BEE6D2EA}"/>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65E63B-8193-970D-2FE9-CAE56392F5A4}"/>
                </a:ext>
              </a:extLst>
            </p:cNvPr>
            <p:cNvSpPr/>
            <p:nvPr/>
          </p:nvSpPr>
          <p:spPr>
            <a:xfrm>
              <a:off x="3977640" y="4526273"/>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98C0F2D-729F-2BDE-B96D-ABB5FE6736E6}"/>
              </a:ext>
            </a:extLst>
          </p:cNvPr>
          <p:cNvSpPr txBox="1"/>
          <p:nvPr/>
        </p:nvSpPr>
        <p:spPr>
          <a:xfrm>
            <a:off x="1070132" y="1426624"/>
            <a:ext cx="1231516" cy="543739"/>
          </a:xfrm>
          <a:prstGeom prst="rect">
            <a:avLst/>
          </a:prstGeom>
          <a:noFill/>
        </p:spPr>
        <p:txBody>
          <a:bodyPr wrap="square" rtlCol="0">
            <a:spAutoFit/>
          </a:bodyPr>
          <a:lstStyle/>
          <a:p>
            <a:pPr algn="ctr"/>
            <a:r>
              <a:rPr lang="en-US" sz="4400" b="1" baseline="-25000" dirty="0"/>
              <a:t>=</a:t>
            </a:r>
          </a:p>
        </p:txBody>
      </p:sp>
      <p:grpSp>
        <p:nvGrpSpPr>
          <p:cNvPr id="19" name="Group 18">
            <a:extLst>
              <a:ext uri="{FF2B5EF4-FFF2-40B4-BE49-F238E27FC236}">
                <a16:creationId xmlns:a16="http://schemas.microsoft.com/office/drawing/2014/main" id="{B3D24C8B-F079-5152-CC2A-A89DFC1FE1E3}"/>
              </a:ext>
            </a:extLst>
          </p:cNvPr>
          <p:cNvGrpSpPr/>
          <p:nvPr/>
        </p:nvGrpSpPr>
        <p:grpSpPr>
          <a:xfrm>
            <a:off x="1947249" y="1533569"/>
            <a:ext cx="2308726" cy="543739"/>
            <a:chOff x="3965985" y="4351794"/>
            <a:chExt cx="2442435" cy="575227"/>
          </a:xfrm>
          <a:solidFill>
            <a:srgbClr val="EF3DE7"/>
          </a:solidFill>
        </p:grpSpPr>
        <p:sp>
          <p:nvSpPr>
            <p:cNvPr id="20" name="Rectangle 19">
              <a:extLst>
                <a:ext uri="{FF2B5EF4-FFF2-40B4-BE49-F238E27FC236}">
                  <a16:creationId xmlns:a16="http://schemas.microsoft.com/office/drawing/2014/main" id="{F32C4F99-67AA-8F70-7D11-14F89C41A594}"/>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96E36C43-B5A0-C785-3C09-DBAF23ABDE70}"/>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CE89B019-DA0A-6E50-62C2-33AC847A44BD}"/>
              </a:ext>
            </a:extLst>
          </p:cNvPr>
          <p:cNvSpPr txBox="1"/>
          <p:nvPr/>
        </p:nvSpPr>
        <p:spPr>
          <a:xfrm>
            <a:off x="539711" y="369419"/>
            <a:ext cx="1761937" cy="400110"/>
          </a:xfrm>
          <a:prstGeom prst="rect">
            <a:avLst/>
          </a:prstGeom>
          <a:noFill/>
        </p:spPr>
        <p:txBody>
          <a:bodyPr wrap="square" rtlCol="0">
            <a:spAutoFit/>
          </a:bodyPr>
          <a:lstStyle/>
          <a:p>
            <a:r>
              <a:rPr lang="en-US" sz="2000" b="1" dirty="0">
                <a:solidFill>
                  <a:srgbClr val="0070C0"/>
                </a:solidFill>
              </a:rPr>
              <a:t>Add</a:t>
            </a:r>
          </a:p>
        </p:txBody>
      </p:sp>
      <p:sp>
        <p:nvSpPr>
          <p:cNvPr id="27" name="Freeform: Shape 26">
            <a:extLst>
              <a:ext uri="{FF2B5EF4-FFF2-40B4-BE49-F238E27FC236}">
                <a16:creationId xmlns:a16="http://schemas.microsoft.com/office/drawing/2014/main" id="{257B0383-CD81-245F-9AAD-7B52795F89D7}"/>
              </a:ext>
            </a:extLst>
          </p:cNvPr>
          <p:cNvSpPr/>
          <p:nvPr/>
        </p:nvSpPr>
        <p:spPr>
          <a:xfrm>
            <a:off x="1199213" y="1092211"/>
            <a:ext cx="538895" cy="245760"/>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F7723B-167D-287C-0087-8E4758B6458D}"/>
              </a:ext>
            </a:extLst>
          </p:cNvPr>
          <p:cNvSpPr/>
          <p:nvPr/>
        </p:nvSpPr>
        <p:spPr>
          <a:xfrm>
            <a:off x="508795" y="3251250"/>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06604B0-6B56-ECA0-B037-E41B2485251C}"/>
              </a:ext>
            </a:extLst>
          </p:cNvPr>
          <p:cNvSpPr txBox="1"/>
          <p:nvPr/>
        </p:nvSpPr>
        <p:spPr>
          <a:xfrm>
            <a:off x="745119" y="3250619"/>
            <a:ext cx="1556529" cy="543739"/>
          </a:xfrm>
          <a:prstGeom prst="rect">
            <a:avLst/>
          </a:prstGeom>
          <a:noFill/>
        </p:spPr>
        <p:txBody>
          <a:bodyPr wrap="square" rtlCol="0">
            <a:spAutoFit/>
          </a:bodyPr>
          <a:lstStyle/>
          <a:p>
            <a:pPr algn="ctr"/>
            <a:r>
              <a:rPr lang="en-US" sz="4400" b="1" baseline="-25000" dirty="0"/>
              <a:t>Norm(</a:t>
            </a:r>
          </a:p>
        </p:txBody>
      </p:sp>
      <p:grpSp>
        <p:nvGrpSpPr>
          <p:cNvPr id="34" name="Group 33">
            <a:extLst>
              <a:ext uri="{FF2B5EF4-FFF2-40B4-BE49-F238E27FC236}">
                <a16:creationId xmlns:a16="http://schemas.microsoft.com/office/drawing/2014/main" id="{63A5EED4-8EC9-0B00-75BA-FA8FEF00D3AF}"/>
              </a:ext>
            </a:extLst>
          </p:cNvPr>
          <p:cNvGrpSpPr/>
          <p:nvPr/>
        </p:nvGrpSpPr>
        <p:grpSpPr>
          <a:xfrm>
            <a:off x="2133344" y="3360076"/>
            <a:ext cx="2308726" cy="543739"/>
            <a:chOff x="3965985" y="4351794"/>
            <a:chExt cx="2442435" cy="575227"/>
          </a:xfrm>
          <a:solidFill>
            <a:srgbClr val="EF3DE7"/>
          </a:solidFill>
        </p:grpSpPr>
        <p:sp>
          <p:nvSpPr>
            <p:cNvPr id="35" name="Rectangle 34">
              <a:extLst>
                <a:ext uri="{FF2B5EF4-FFF2-40B4-BE49-F238E27FC236}">
                  <a16:creationId xmlns:a16="http://schemas.microsoft.com/office/drawing/2014/main" id="{C63169BF-7A62-813F-AD3F-F238555B1FF5}"/>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D7765A2-7F6D-47FE-DF39-1F366BAD81FA}"/>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B1EFFFF6-B17B-B0F8-1988-669F95E797E5}"/>
              </a:ext>
            </a:extLst>
          </p:cNvPr>
          <p:cNvSpPr txBox="1"/>
          <p:nvPr/>
        </p:nvSpPr>
        <p:spPr>
          <a:xfrm>
            <a:off x="635930" y="2832132"/>
            <a:ext cx="1761937" cy="400110"/>
          </a:xfrm>
          <a:prstGeom prst="rect">
            <a:avLst/>
          </a:prstGeom>
          <a:noFill/>
        </p:spPr>
        <p:txBody>
          <a:bodyPr wrap="square" rtlCol="0">
            <a:spAutoFit/>
          </a:bodyPr>
          <a:lstStyle/>
          <a:p>
            <a:r>
              <a:rPr lang="en-US" sz="2000" b="1" dirty="0">
                <a:solidFill>
                  <a:srgbClr val="0070C0"/>
                </a:solidFill>
              </a:rPr>
              <a:t>Norm</a:t>
            </a:r>
          </a:p>
        </p:txBody>
      </p:sp>
      <p:sp>
        <p:nvSpPr>
          <p:cNvPr id="39" name="Arrow: Down 38">
            <a:extLst>
              <a:ext uri="{FF2B5EF4-FFF2-40B4-BE49-F238E27FC236}">
                <a16:creationId xmlns:a16="http://schemas.microsoft.com/office/drawing/2014/main" id="{BDDF65A6-B7A6-9EC2-54BA-3245018C6FC6}"/>
              </a:ext>
            </a:extLst>
          </p:cNvPr>
          <p:cNvSpPr/>
          <p:nvPr/>
        </p:nvSpPr>
        <p:spPr>
          <a:xfrm>
            <a:off x="2813169" y="2458720"/>
            <a:ext cx="326271" cy="5487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1C8441-17EC-23A3-7582-4E7DF4BB9B7C}"/>
              </a:ext>
            </a:extLst>
          </p:cNvPr>
          <p:cNvSpPr txBox="1"/>
          <p:nvPr/>
        </p:nvSpPr>
        <p:spPr>
          <a:xfrm>
            <a:off x="3793735" y="3222571"/>
            <a:ext cx="1556529" cy="543739"/>
          </a:xfrm>
          <a:prstGeom prst="rect">
            <a:avLst/>
          </a:prstGeom>
          <a:noFill/>
        </p:spPr>
        <p:txBody>
          <a:bodyPr wrap="square" rtlCol="0">
            <a:spAutoFit/>
          </a:bodyPr>
          <a:lstStyle/>
          <a:p>
            <a:pPr algn="ctr"/>
            <a:r>
              <a:rPr lang="en-US" sz="4400" b="1" baseline="-25000" dirty="0"/>
              <a:t>)</a:t>
            </a:r>
          </a:p>
        </p:txBody>
      </p:sp>
      <p:sp>
        <p:nvSpPr>
          <p:cNvPr id="41" name="TextBox 40">
            <a:extLst>
              <a:ext uri="{FF2B5EF4-FFF2-40B4-BE49-F238E27FC236}">
                <a16:creationId xmlns:a16="http://schemas.microsoft.com/office/drawing/2014/main" id="{A428AA31-E90B-FBF1-4C42-5A1CB5F718C1}"/>
              </a:ext>
            </a:extLst>
          </p:cNvPr>
          <p:cNvSpPr txBox="1"/>
          <p:nvPr/>
        </p:nvSpPr>
        <p:spPr>
          <a:xfrm>
            <a:off x="1286864" y="3938726"/>
            <a:ext cx="1556529" cy="543739"/>
          </a:xfrm>
          <a:prstGeom prst="rect">
            <a:avLst/>
          </a:prstGeom>
          <a:noFill/>
        </p:spPr>
        <p:txBody>
          <a:bodyPr wrap="square" rtlCol="0">
            <a:spAutoFit/>
          </a:bodyPr>
          <a:lstStyle/>
          <a:p>
            <a:pPr algn="ctr"/>
            <a:r>
              <a:rPr lang="en-US" sz="4400" b="1" baseline="-25000" dirty="0"/>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2320033" y="4096556"/>
            <a:ext cx="2308726" cy="417037"/>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6253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796788" y="1717108"/>
            <a:ext cx="704807" cy="127313"/>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31779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157AB7A2-B849-722B-D1BA-F644D076CC59}"/>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0929" y="160982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900929" y="160806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7909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7 -0.00093 L -0.0007 -0.00093 C -0.004 -0.00155 -0.00868 -0.00247 -0.01163 -0.00247 C -0.01754 -0.00247 -0.02327 -0.00186 -0.02917 -0.00155 C -0.02969 -0.00124 -0.03021 -0.00124 -0.03073 -0.00093 C -0.03125 -0.00062 -0.0316 3.7037E-6 -0.03212 3.7037E-6 C -0.04045 0.0003 -0.04879 0.0003 -0.05712 0.00061 C -0.05972 0.00092 -0.06233 0.00154 -0.06493 0.00154 C -0.07847 0.00154 -0.07952 0.00123 -0.08959 3.7037E-6 C -0.08993 -0.00031 -0.09045 -0.00031 -0.0908 -0.00093 C -0.09288 -0.00278 -0.09202 -0.0034 -0.0941 -0.00463 C -0.09479 -0.00494 -0.09549 -0.00494 -0.09618 -0.00525 C -0.09705 -0.00556 -0.09879 -0.00679 -0.09879 -0.00679 C -0.09879 -0.00803 -0.09896 -0.00926 -0.09913 -0.0105 C -0.09931 -0.01142 -0.09948 -0.01235 -0.09948 -0.01358 C -0.09983 -0.02932 -0.09965 -0.04568 -0.1 -0.06173 C -0.1 -0.06297 -0.10035 -0.06451 -0.10035 -0.06605 C -0.10052 -0.06883 -0.1007 -0.07161 -0.10087 -0.07408 C -0.10087 -0.0821 -0.10104 -0.09013 -0.10122 -0.09784 C -0.10139 -0.10186 -0.10156 -0.10587 -0.10156 -0.10988 C -0.10156 -0.1179 -0.10139 -0.13056 -0.10087 -0.14013 C -0.1007 -0.14167 -0.10052 -0.14321 -0.10035 -0.14445 C -0.10035 -0.14507 -0.1 -0.15587 -0.09948 -0.15865 C -0.09948 -0.15957 -0.09913 -0.1605 -0.09879 -0.16081 C -0.09827 -0.16142 -0.09757 -0.16142 -0.09705 -0.16173 C -0.09653 -0.16204 -0.0941 -0.16482 -0.09323 -0.16544 C -0.09254 -0.16574 -0.09167 -0.16574 -0.0908 -0.16605 C -0.08629 -0.17007 -0.09358 -0.16389 -0.0849 -0.16914 C -0.08247 -0.17037 -0.0842 -0.16976 -0.07952 -0.17037 C -0.07691 -0.17223 -0.07882 -0.1713 -0.07379 -0.1713 " pathEditMode="relative" ptsTypes="AAAAAAAAAAAAAAAAAAAAAAAAAAAAAA">
                                      <p:cBhvr>
                                        <p:cTn id="6" dur="2000" fill="hold"/>
                                        <p:tgtEl>
                                          <p:spTgt spid="4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35 -0.00093 L -0.00035 -0.00093 C 0.00017 -0.02624 2.22222E-6 -0.01358 2.22222E-6 -0.03889 " pathEditMode="relative" ptsTypes="AAA">
                                      <p:cBhvr>
                                        <p:cTn id="8"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Existing Use Cases</a:t>
            </a:r>
            <a:endParaRPr sz="3200" b="1"/>
          </a:p>
        </p:txBody>
      </p:sp>
      <p:sp>
        <p:nvSpPr>
          <p:cNvPr id="168" name="Google Shape;168;p23"/>
          <p:cNvSpPr/>
          <p:nvPr/>
        </p:nvSpPr>
        <p:spPr>
          <a:xfrm>
            <a:off x="3168811" y="3854860"/>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Gray</a:t>
            </a:r>
            <a:endParaRPr>
              <a:solidFill>
                <a:schemeClr val="dk2"/>
              </a:solidFill>
              <a:latin typeface="Source Sans Pro"/>
              <a:ea typeface="Source Sans Pro"/>
              <a:cs typeface="Source Sans Pro"/>
              <a:sym typeface="Source Sans Pro"/>
            </a:endParaRPr>
          </a:p>
        </p:txBody>
      </p:sp>
      <p:sp>
        <p:nvSpPr>
          <p:cNvPr id="169" name="Google Shape;169;p23"/>
          <p:cNvSpPr/>
          <p:nvPr/>
        </p:nvSpPr>
        <p:spPr>
          <a:xfrm>
            <a:off x="431825" y="3740501"/>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Source Sans Pro"/>
                <a:ea typeface="Source Sans Pro"/>
                <a:cs typeface="Source Sans Pro"/>
                <a:sym typeface="Source Sans Pro"/>
              </a:rPr>
              <a:t>BERT</a:t>
            </a:r>
            <a:endParaRPr b="1">
              <a:solidFill>
                <a:schemeClr val="dk2"/>
              </a:solidFill>
              <a:latin typeface="Source Sans Pro"/>
              <a:ea typeface="Source Sans Pro"/>
              <a:cs typeface="Source Sans Pro"/>
              <a:sym typeface="Source Sans Pro"/>
            </a:endParaRPr>
          </a:p>
        </p:txBody>
      </p:sp>
      <p:sp>
        <p:nvSpPr>
          <p:cNvPr id="170" name="Google Shape;170;p23"/>
          <p:cNvSpPr/>
          <p:nvPr/>
        </p:nvSpPr>
        <p:spPr>
          <a:xfrm>
            <a:off x="5667398" y="3240440"/>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Black</a:t>
            </a:r>
            <a:endParaRPr>
              <a:solidFill>
                <a:schemeClr val="dk2"/>
              </a:solidFill>
              <a:latin typeface="Source Sans Pro"/>
              <a:ea typeface="Source Sans Pro"/>
              <a:cs typeface="Source Sans Pro"/>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8C828CC3-F5A8-B194-AAB0-0D19962556ED}"/>
              </a:ext>
            </a:extLst>
          </p:cNvPr>
          <p:cNvPicPr>
            <a:picLocks noChangeAspect="1"/>
          </p:cNvPicPr>
          <p:nvPr/>
        </p:nvPicPr>
        <p:blipFill>
          <a:blip r:embed="rId3"/>
          <a:stretch>
            <a:fillRect/>
          </a:stretch>
        </p:blipFill>
        <p:spPr>
          <a:xfrm>
            <a:off x="6443041" y="3682056"/>
            <a:ext cx="2689570" cy="1632132"/>
          </a:xfrm>
          <a:prstGeom prst="rect">
            <a:avLst/>
          </a:prstGeom>
        </p:spPr>
      </p:pic>
      <p:sp>
        <p:nvSpPr>
          <p:cNvPr id="4" name="TextBox 3">
            <a:extLst>
              <a:ext uri="{FF2B5EF4-FFF2-40B4-BE49-F238E27FC236}">
                <a16:creationId xmlns:a16="http://schemas.microsoft.com/office/drawing/2014/main" id="{3456FD32-EAAD-11DF-E666-A12D6E59EDD2}"/>
              </a:ext>
            </a:extLst>
          </p:cNvPr>
          <p:cNvSpPr txBox="1"/>
          <p:nvPr/>
        </p:nvSpPr>
        <p:spPr>
          <a:xfrm>
            <a:off x="7775221" y="3091226"/>
            <a:ext cx="1165258" cy="523220"/>
          </a:xfrm>
          <a:prstGeom prst="rect">
            <a:avLst/>
          </a:prstGeom>
          <a:noFill/>
        </p:spPr>
        <p:txBody>
          <a:bodyPr wrap="square" rtlCol="0">
            <a:spAutoFit/>
          </a:bodyPr>
          <a:lstStyle/>
          <a:p>
            <a:r>
              <a:rPr lang="en-US"/>
              <a:t>Basically recreate this</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7AE1DFA-A2AD-2510-4BC1-08D76E8086A3}"/>
                  </a:ext>
                </a:extLst>
              </p14:cNvPr>
              <p14:cNvContentPartPr/>
              <p14:nvPr/>
            </p14:nvContentPartPr>
            <p14:xfrm>
              <a:off x="8814648" y="3242832"/>
              <a:ext cx="285480" cy="293040"/>
            </p14:xfrm>
          </p:contentPart>
        </mc:Choice>
        <mc:Fallback>
          <p:pic>
            <p:nvPicPr>
              <p:cNvPr id="5" name="Ink 4">
                <a:extLst>
                  <a:ext uri="{FF2B5EF4-FFF2-40B4-BE49-F238E27FC236}">
                    <a16:creationId xmlns:a16="http://schemas.microsoft.com/office/drawing/2014/main" id="{27AE1DFA-A2AD-2510-4BC1-08D76E8086A3}"/>
                  </a:ext>
                </a:extLst>
              </p:cNvPr>
              <p:cNvPicPr/>
              <p:nvPr/>
            </p:nvPicPr>
            <p:blipFill>
              <a:blip r:embed="rId5"/>
              <a:stretch>
                <a:fillRect/>
              </a:stretch>
            </p:blipFill>
            <p:spPr>
              <a:xfrm>
                <a:off x="8805648" y="3233832"/>
                <a:ext cx="303120" cy="3106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223341" y="72844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900636" y="141502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Oval 9">
            <a:extLst>
              <a:ext uri="{FF2B5EF4-FFF2-40B4-BE49-F238E27FC236}">
                <a16:creationId xmlns:a16="http://schemas.microsoft.com/office/drawing/2014/main" id="{B0895B66-2C08-C9F1-EEE7-08BFB5588942}"/>
              </a:ext>
            </a:extLst>
          </p:cNvPr>
          <p:cNvSpPr/>
          <p:nvPr/>
        </p:nvSpPr>
        <p:spPr>
          <a:xfrm>
            <a:off x="1783455" y="1283365"/>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3ADA3F4-239D-73C4-39A9-C69163819103}"/>
              </a:ext>
            </a:extLst>
          </p:cNvPr>
          <p:cNvSpPr/>
          <p:nvPr/>
        </p:nvSpPr>
        <p:spPr>
          <a:xfrm>
            <a:off x="1783455" y="1973354"/>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409C84-F2C5-5234-4035-7BAFF4EF7BAA}"/>
              </a:ext>
            </a:extLst>
          </p:cNvPr>
          <p:cNvSpPr/>
          <p:nvPr/>
        </p:nvSpPr>
        <p:spPr>
          <a:xfrm>
            <a:off x="1783455" y="2663343"/>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6D8009-0EEF-3FA4-9F59-11FDF0CB7281}"/>
              </a:ext>
            </a:extLst>
          </p:cNvPr>
          <p:cNvSpPr/>
          <p:nvPr/>
        </p:nvSpPr>
        <p:spPr>
          <a:xfrm>
            <a:off x="1783455" y="3353332"/>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06EBC0-08F7-3295-C47C-46793F8F1633}"/>
              </a:ext>
            </a:extLst>
          </p:cNvPr>
          <p:cNvSpPr/>
          <p:nvPr/>
        </p:nvSpPr>
        <p:spPr>
          <a:xfrm>
            <a:off x="1783455" y="4043321"/>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1F50F0E-9E8C-2791-069F-1CCDDD5B490F}"/>
              </a:ext>
            </a:extLst>
          </p:cNvPr>
          <p:cNvSpPr txBox="1"/>
          <p:nvPr/>
        </p:nvSpPr>
        <p:spPr>
          <a:xfrm>
            <a:off x="1221671" y="847668"/>
            <a:ext cx="1524888" cy="400110"/>
          </a:xfrm>
          <a:prstGeom prst="rect">
            <a:avLst/>
          </a:prstGeom>
          <a:noFill/>
        </p:spPr>
        <p:txBody>
          <a:bodyPr wrap="square" rtlCol="0">
            <a:spAutoFit/>
          </a:bodyPr>
          <a:lstStyle/>
          <a:p>
            <a:pPr algn="ctr"/>
            <a:r>
              <a:rPr lang="en-US" sz="2000" b="1" dirty="0"/>
              <a:t>INPUT</a:t>
            </a:r>
          </a:p>
        </p:txBody>
      </p:sp>
      <p:sp>
        <p:nvSpPr>
          <p:cNvPr id="19" name="TextBox 18">
            <a:extLst>
              <a:ext uri="{FF2B5EF4-FFF2-40B4-BE49-F238E27FC236}">
                <a16:creationId xmlns:a16="http://schemas.microsoft.com/office/drawing/2014/main" id="{6AC1C2B3-B472-2D15-0567-FF4C8BE7CB1A}"/>
              </a:ext>
            </a:extLst>
          </p:cNvPr>
          <p:cNvSpPr txBox="1"/>
          <p:nvPr/>
        </p:nvSpPr>
        <p:spPr>
          <a:xfrm>
            <a:off x="2303837" y="837288"/>
            <a:ext cx="2077774" cy="400110"/>
          </a:xfrm>
          <a:prstGeom prst="rect">
            <a:avLst/>
          </a:prstGeom>
          <a:noFill/>
        </p:spPr>
        <p:txBody>
          <a:bodyPr wrap="square" rtlCol="0">
            <a:spAutoFit/>
          </a:bodyPr>
          <a:lstStyle/>
          <a:p>
            <a:pPr algn="ctr"/>
            <a:r>
              <a:rPr lang="en-US" sz="2000" b="1" dirty="0"/>
              <a:t>ACTIVATION</a:t>
            </a:r>
          </a:p>
        </p:txBody>
      </p:sp>
      <p:sp>
        <p:nvSpPr>
          <p:cNvPr id="21" name="Oval 20">
            <a:extLst>
              <a:ext uri="{FF2B5EF4-FFF2-40B4-BE49-F238E27FC236}">
                <a16:creationId xmlns:a16="http://schemas.microsoft.com/office/drawing/2014/main" id="{F6BEE25C-60D5-4EA0-5204-0FECC825B0D4}"/>
              </a:ext>
            </a:extLst>
          </p:cNvPr>
          <p:cNvSpPr/>
          <p:nvPr/>
        </p:nvSpPr>
        <p:spPr>
          <a:xfrm>
            <a:off x="3142064" y="1283365"/>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9F3082E-1469-26C6-6D58-4BE0FC3ADDF6}"/>
              </a:ext>
            </a:extLst>
          </p:cNvPr>
          <p:cNvSpPr/>
          <p:nvPr/>
        </p:nvSpPr>
        <p:spPr>
          <a:xfrm>
            <a:off x="3142064" y="1973354"/>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DBBED3-ADCE-E4D6-D857-54832E564D53}"/>
              </a:ext>
            </a:extLst>
          </p:cNvPr>
          <p:cNvSpPr/>
          <p:nvPr/>
        </p:nvSpPr>
        <p:spPr>
          <a:xfrm>
            <a:off x="3142064" y="2663343"/>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C68D196-13B0-B48D-9DC2-1A85A204B7A9}"/>
              </a:ext>
            </a:extLst>
          </p:cNvPr>
          <p:cNvSpPr/>
          <p:nvPr/>
        </p:nvSpPr>
        <p:spPr>
          <a:xfrm>
            <a:off x="3142064" y="3353332"/>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5C6F2AD-378B-6A02-4973-D7AFE4793425}"/>
              </a:ext>
            </a:extLst>
          </p:cNvPr>
          <p:cNvSpPr/>
          <p:nvPr/>
        </p:nvSpPr>
        <p:spPr>
          <a:xfrm>
            <a:off x="3142064" y="4043321"/>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9B7E01-D247-6FCB-7091-3709E078BC59}"/>
              </a:ext>
            </a:extLst>
          </p:cNvPr>
          <p:cNvCxnSpPr>
            <a:stCxn id="10" idx="6"/>
            <a:endCxn id="21" idx="2"/>
          </p:cNvCxnSpPr>
          <p:nvPr/>
        </p:nvCxnSpPr>
        <p:spPr>
          <a:xfrm>
            <a:off x="2184775" y="1479883"/>
            <a:ext cx="9572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9F23F6-000A-6D2B-BFAC-728A93948366}"/>
              </a:ext>
            </a:extLst>
          </p:cNvPr>
          <p:cNvCxnSpPr>
            <a:stCxn id="10" idx="6"/>
            <a:endCxn id="23" idx="2"/>
          </p:cNvCxnSpPr>
          <p:nvPr/>
        </p:nvCxnSpPr>
        <p:spPr>
          <a:xfrm>
            <a:off x="2184775" y="1479883"/>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78F10C-B11A-F1A3-CB4A-2E1710B78DEB}"/>
              </a:ext>
            </a:extLst>
          </p:cNvPr>
          <p:cNvCxnSpPr>
            <a:cxnSpLocks/>
            <a:stCxn id="10" idx="6"/>
            <a:endCxn id="24" idx="2"/>
          </p:cNvCxnSpPr>
          <p:nvPr/>
        </p:nvCxnSpPr>
        <p:spPr>
          <a:xfrm>
            <a:off x="2184775" y="1479883"/>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E22C-F014-D409-06C0-493B7521B077}"/>
              </a:ext>
            </a:extLst>
          </p:cNvPr>
          <p:cNvCxnSpPr>
            <a:cxnSpLocks/>
            <a:endCxn id="25" idx="2"/>
          </p:cNvCxnSpPr>
          <p:nvPr/>
        </p:nvCxnSpPr>
        <p:spPr>
          <a:xfrm>
            <a:off x="2184775" y="1479883"/>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07E997-1F46-A39F-2320-710455218871}"/>
              </a:ext>
            </a:extLst>
          </p:cNvPr>
          <p:cNvCxnSpPr>
            <a:cxnSpLocks/>
            <a:endCxn id="26" idx="2"/>
          </p:cNvCxnSpPr>
          <p:nvPr/>
        </p:nvCxnSpPr>
        <p:spPr>
          <a:xfrm>
            <a:off x="2184775" y="1479883"/>
            <a:ext cx="957289" cy="2759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B60AE1-E2D7-F475-93D0-200BA7270EC7}"/>
              </a:ext>
            </a:extLst>
          </p:cNvPr>
          <p:cNvCxnSpPr>
            <a:cxnSpLocks/>
            <a:stCxn id="14" idx="6"/>
            <a:endCxn id="21" idx="2"/>
          </p:cNvCxnSpPr>
          <p:nvPr/>
        </p:nvCxnSpPr>
        <p:spPr>
          <a:xfrm flipV="1">
            <a:off x="2184775" y="1479883"/>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0135940-BEE7-A6A9-86E7-B4CA0BBD931E}"/>
              </a:ext>
            </a:extLst>
          </p:cNvPr>
          <p:cNvCxnSpPr>
            <a:cxnSpLocks/>
            <a:endCxn id="23" idx="2"/>
          </p:cNvCxnSpPr>
          <p:nvPr/>
        </p:nvCxnSpPr>
        <p:spPr>
          <a:xfrm>
            <a:off x="2184775" y="2169872"/>
            <a:ext cx="9572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DED7A4-08D7-D4E5-0DF2-8076932F940A}"/>
              </a:ext>
            </a:extLst>
          </p:cNvPr>
          <p:cNvCxnSpPr>
            <a:cxnSpLocks/>
          </p:cNvCxnSpPr>
          <p:nvPr/>
        </p:nvCxnSpPr>
        <p:spPr>
          <a:xfrm>
            <a:off x="2184775" y="2169871"/>
            <a:ext cx="957289" cy="689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B308C6-4249-1933-5838-F4E2C0D51D18}"/>
              </a:ext>
            </a:extLst>
          </p:cNvPr>
          <p:cNvCxnSpPr>
            <a:cxnSpLocks/>
            <a:endCxn id="25" idx="2"/>
          </p:cNvCxnSpPr>
          <p:nvPr/>
        </p:nvCxnSpPr>
        <p:spPr>
          <a:xfrm>
            <a:off x="2184775" y="2169870"/>
            <a:ext cx="957289" cy="137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D74A3A-3547-C1A1-22F8-99672A731863}"/>
              </a:ext>
            </a:extLst>
          </p:cNvPr>
          <p:cNvCxnSpPr>
            <a:cxnSpLocks/>
            <a:endCxn id="26" idx="2"/>
          </p:cNvCxnSpPr>
          <p:nvPr/>
        </p:nvCxnSpPr>
        <p:spPr>
          <a:xfrm>
            <a:off x="2184775" y="2169869"/>
            <a:ext cx="957289" cy="20699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485476-32AA-3419-BEFC-33E693136A38}"/>
              </a:ext>
            </a:extLst>
          </p:cNvPr>
          <p:cNvCxnSpPr>
            <a:cxnSpLocks/>
            <a:stCxn id="15" idx="6"/>
            <a:endCxn id="21" idx="2"/>
          </p:cNvCxnSpPr>
          <p:nvPr/>
        </p:nvCxnSpPr>
        <p:spPr>
          <a:xfrm flipV="1">
            <a:off x="2184775" y="1479883"/>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EEFFBFA-8785-2E01-F7B9-E14CB50B5778}"/>
              </a:ext>
            </a:extLst>
          </p:cNvPr>
          <p:cNvCxnSpPr>
            <a:cxnSpLocks/>
            <a:stCxn id="15" idx="6"/>
            <a:endCxn id="23" idx="2"/>
          </p:cNvCxnSpPr>
          <p:nvPr/>
        </p:nvCxnSpPr>
        <p:spPr>
          <a:xfrm flipV="1">
            <a:off x="2184775" y="2169872"/>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CF71EF-363D-8FAF-EC36-4F9EE1275976}"/>
              </a:ext>
            </a:extLst>
          </p:cNvPr>
          <p:cNvCxnSpPr>
            <a:cxnSpLocks/>
          </p:cNvCxnSpPr>
          <p:nvPr/>
        </p:nvCxnSpPr>
        <p:spPr>
          <a:xfrm>
            <a:off x="2196077" y="2859860"/>
            <a:ext cx="94598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6372B-92D9-A7AE-3BEF-3C3EBD838AC9}"/>
              </a:ext>
            </a:extLst>
          </p:cNvPr>
          <p:cNvCxnSpPr>
            <a:cxnSpLocks/>
            <a:stCxn id="15" idx="6"/>
          </p:cNvCxnSpPr>
          <p:nvPr/>
        </p:nvCxnSpPr>
        <p:spPr>
          <a:xfrm>
            <a:off x="2184775" y="2859861"/>
            <a:ext cx="968591" cy="689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099AC54-52A4-253D-231E-2140CC55A826}"/>
              </a:ext>
            </a:extLst>
          </p:cNvPr>
          <p:cNvCxnSpPr>
            <a:cxnSpLocks/>
            <a:stCxn id="15" idx="6"/>
            <a:endCxn id="26" idx="2"/>
          </p:cNvCxnSpPr>
          <p:nvPr/>
        </p:nvCxnSpPr>
        <p:spPr>
          <a:xfrm>
            <a:off x="2184775" y="2859861"/>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56AA99A-0026-EAB7-A153-464E64E9BBF7}"/>
              </a:ext>
            </a:extLst>
          </p:cNvPr>
          <p:cNvCxnSpPr>
            <a:cxnSpLocks/>
            <a:stCxn id="16" idx="6"/>
            <a:endCxn id="21" idx="2"/>
          </p:cNvCxnSpPr>
          <p:nvPr/>
        </p:nvCxnSpPr>
        <p:spPr>
          <a:xfrm flipV="1">
            <a:off x="2184775" y="1479883"/>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730736-0C21-11E5-7017-E62F999D06F5}"/>
              </a:ext>
            </a:extLst>
          </p:cNvPr>
          <p:cNvCxnSpPr>
            <a:cxnSpLocks/>
            <a:stCxn id="16" idx="6"/>
            <a:endCxn id="23" idx="2"/>
          </p:cNvCxnSpPr>
          <p:nvPr/>
        </p:nvCxnSpPr>
        <p:spPr>
          <a:xfrm flipV="1">
            <a:off x="2184775" y="2169872"/>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6924854-5ABD-C289-B16C-3FA8FA5959C8}"/>
              </a:ext>
            </a:extLst>
          </p:cNvPr>
          <p:cNvCxnSpPr>
            <a:cxnSpLocks/>
            <a:stCxn id="16" idx="6"/>
          </p:cNvCxnSpPr>
          <p:nvPr/>
        </p:nvCxnSpPr>
        <p:spPr>
          <a:xfrm flipV="1">
            <a:off x="2184775" y="2859861"/>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14A0D69-E1CA-4BC4-47C4-8B32E4722F78}"/>
              </a:ext>
            </a:extLst>
          </p:cNvPr>
          <p:cNvCxnSpPr>
            <a:cxnSpLocks/>
          </p:cNvCxnSpPr>
          <p:nvPr/>
        </p:nvCxnSpPr>
        <p:spPr>
          <a:xfrm>
            <a:off x="2214252" y="3549848"/>
            <a:ext cx="927812"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2C3AF33-1E3C-8AFD-888E-A1774E61B6A2}"/>
              </a:ext>
            </a:extLst>
          </p:cNvPr>
          <p:cNvCxnSpPr>
            <a:cxnSpLocks/>
            <a:stCxn id="16" idx="6"/>
          </p:cNvCxnSpPr>
          <p:nvPr/>
        </p:nvCxnSpPr>
        <p:spPr>
          <a:xfrm>
            <a:off x="2184775" y="3549850"/>
            <a:ext cx="986766" cy="6899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03F317-B2E8-1290-0D09-911DAF6FDE7F}"/>
              </a:ext>
            </a:extLst>
          </p:cNvPr>
          <p:cNvCxnSpPr>
            <a:cxnSpLocks/>
            <a:stCxn id="17" idx="6"/>
          </p:cNvCxnSpPr>
          <p:nvPr/>
        </p:nvCxnSpPr>
        <p:spPr>
          <a:xfrm>
            <a:off x="2184775" y="4239839"/>
            <a:ext cx="9572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D0F230-7235-E76B-899F-C499EC915503}"/>
              </a:ext>
            </a:extLst>
          </p:cNvPr>
          <p:cNvCxnSpPr>
            <a:cxnSpLocks/>
            <a:stCxn id="17" idx="6"/>
            <a:endCxn id="25" idx="2"/>
          </p:cNvCxnSpPr>
          <p:nvPr/>
        </p:nvCxnSpPr>
        <p:spPr>
          <a:xfrm flipV="1">
            <a:off x="2184775" y="3549850"/>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EC36B0-86E2-D6C7-F95A-C219837161E1}"/>
              </a:ext>
            </a:extLst>
          </p:cNvPr>
          <p:cNvCxnSpPr>
            <a:cxnSpLocks/>
            <a:stCxn id="17" idx="6"/>
          </p:cNvCxnSpPr>
          <p:nvPr/>
        </p:nvCxnSpPr>
        <p:spPr>
          <a:xfrm flipV="1">
            <a:off x="2184775" y="2859861"/>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7ADBE6-B1FC-7C94-83C8-9C9FFCDF2EFB}"/>
              </a:ext>
            </a:extLst>
          </p:cNvPr>
          <p:cNvCxnSpPr>
            <a:cxnSpLocks/>
            <a:stCxn id="17" idx="6"/>
          </p:cNvCxnSpPr>
          <p:nvPr/>
        </p:nvCxnSpPr>
        <p:spPr>
          <a:xfrm flipV="1">
            <a:off x="2184775" y="2169872"/>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B88C925-281B-EECE-3446-335A35DFB212}"/>
              </a:ext>
            </a:extLst>
          </p:cNvPr>
          <p:cNvCxnSpPr>
            <a:cxnSpLocks/>
            <a:stCxn id="17" idx="6"/>
          </p:cNvCxnSpPr>
          <p:nvPr/>
        </p:nvCxnSpPr>
        <p:spPr>
          <a:xfrm flipV="1">
            <a:off x="2184775" y="1479883"/>
            <a:ext cx="957289" cy="2759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How to Choose an Activation Function for Deep Learning">
            <a:extLst>
              <a:ext uri="{FF2B5EF4-FFF2-40B4-BE49-F238E27FC236}">
                <a16:creationId xmlns:a16="http://schemas.microsoft.com/office/drawing/2014/main" id="{485BA2FE-B00F-3C73-F5DB-7772BC292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6" t="10369" r="9323" b="4875"/>
          <a:stretch/>
        </p:blipFill>
        <p:spPr bwMode="auto">
          <a:xfrm>
            <a:off x="3992981" y="1564760"/>
            <a:ext cx="2093916" cy="160325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D9E8AB3B-34DD-9ECB-E263-30CA92EB0B9B}"/>
              </a:ext>
            </a:extLst>
          </p:cNvPr>
          <p:cNvSpPr txBox="1"/>
          <p:nvPr/>
        </p:nvSpPr>
        <p:spPr>
          <a:xfrm>
            <a:off x="4036656" y="3214867"/>
            <a:ext cx="2077774" cy="400110"/>
          </a:xfrm>
          <a:prstGeom prst="rect">
            <a:avLst/>
          </a:prstGeom>
          <a:noFill/>
        </p:spPr>
        <p:txBody>
          <a:bodyPr wrap="square" rtlCol="0">
            <a:spAutoFit/>
          </a:bodyPr>
          <a:lstStyle/>
          <a:p>
            <a:pPr algn="ctr"/>
            <a:r>
              <a:rPr lang="en-US" sz="2000" b="1" dirty="0" err="1"/>
              <a:t>ReLU</a:t>
            </a:r>
            <a:endParaRPr lang="en-US" sz="2000" b="1" dirty="0"/>
          </a:p>
        </p:txBody>
      </p:sp>
      <p:sp>
        <p:nvSpPr>
          <p:cNvPr id="89" name="TextBox 88">
            <a:extLst>
              <a:ext uri="{FF2B5EF4-FFF2-40B4-BE49-F238E27FC236}">
                <a16:creationId xmlns:a16="http://schemas.microsoft.com/office/drawing/2014/main" id="{BFC38F78-994E-CFEE-2DA3-6F902B08A99C}"/>
              </a:ext>
            </a:extLst>
          </p:cNvPr>
          <p:cNvSpPr txBox="1"/>
          <p:nvPr/>
        </p:nvSpPr>
        <p:spPr>
          <a:xfrm>
            <a:off x="3989369" y="3579301"/>
            <a:ext cx="2077774" cy="307777"/>
          </a:xfrm>
          <a:prstGeom prst="rect">
            <a:avLst/>
          </a:prstGeom>
          <a:noFill/>
        </p:spPr>
        <p:txBody>
          <a:bodyPr wrap="square" rtlCol="0">
            <a:spAutoFit/>
          </a:bodyPr>
          <a:lstStyle/>
          <a:p>
            <a:pPr algn="ctr"/>
            <a:r>
              <a:rPr lang="en-US" b="1" dirty="0"/>
              <a:t>Non-Linearity</a:t>
            </a:r>
          </a:p>
        </p:txBody>
      </p:sp>
      <p:sp>
        <p:nvSpPr>
          <p:cNvPr id="90" name="TextBox 89">
            <a:extLst>
              <a:ext uri="{FF2B5EF4-FFF2-40B4-BE49-F238E27FC236}">
                <a16:creationId xmlns:a16="http://schemas.microsoft.com/office/drawing/2014/main" id="{2B5DB401-7872-01A4-1FF4-EBA58759BEBE}"/>
              </a:ext>
            </a:extLst>
          </p:cNvPr>
          <p:cNvSpPr txBox="1"/>
          <p:nvPr/>
        </p:nvSpPr>
        <p:spPr>
          <a:xfrm>
            <a:off x="4036656" y="3818626"/>
            <a:ext cx="2077774" cy="307777"/>
          </a:xfrm>
          <a:prstGeom prst="rect">
            <a:avLst/>
          </a:prstGeom>
          <a:noFill/>
        </p:spPr>
        <p:txBody>
          <a:bodyPr wrap="square" rtlCol="0">
            <a:spAutoFit/>
          </a:bodyPr>
          <a:lstStyle/>
          <a:p>
            <a:pPr algn="ctr"/>
            <a:r>
              <a:rPr lang="en-US" b="1" dirty="0"/>
              <a:t>Simple</a:t>
            </a:r>
          </a:p>
        </p:txBody>
      </p:sp>
      <p:sp>
        <p:nvSpPr>
          <p:cNvPr id="91" name="TextBox 90">
            <a:extLst>
              <a:ext uri="{FF2B5EF4-FFF2-40B4-BE49-F238E27FC236}">
                <a16:creationId xmlns:a16="http://schemas.microsoft.com/office/drawing/2014/main" id="{6FE311D5-9E2D-B827-EB8D-72A5265670FE}"/>
              </a:ext>
            </a:extLst>
          </p:cNvPr>
          <p:cNvSpPr txBox="1"/>
          <p:nvPr/>
        </p:nvSpPr>
        <p:spPr>
          <a:xfrm>
            <a:off x="4036656" y="4039545"/>
            <a:ext cx="2077774" cy="307777"/>
          </a:xfrm>
          <a:prstGeom prst="rect">
            <a:avLst/>
          </a:prstGeom>
          <a:noFill/>
        </p:spPr>
        <p:txBody>
          <a:bodyPr wrap="square" rtlCol="0">
            <a:spAutoFit/>
          </a:bodyPr>
          <a:lstStyle/>
          <a:p>
            <a:pPr algn="ctr"/>
            <a:r>
              <a:rPr lang="en-US" b="1" dirty="0"/>
              <a:t>Mitigate Vanishing</a:t>
            </a:r>
          </a:p>
        </p:txBody>
      </p:sp>
      <p:sp>
        <p:nvSpPr>
          <p:cNvPr id="20" name="Left Brace 19">
            <a:extLst>
              <a:ext uri="{FF2B5EF4-FFF2-40B4-BE49-F238E27FC236}">
                <a16:creationId xmlns:a16="http://schemas.microsoft.com/office/drawing/2014/main" id="{6DB161CF-EC1E-74EE-D3A9-52CB2979D095}"/>
              </a:ext>
            </a:extLst>
          </p:cNvPr>
          <p:cNvSpPr/>
          <p:nvPr/>
        </p:nvSpPr>
        <p:spPr>
          <a:xfrm>
            <a:off x="1380627" y="1283365"/>
            <a:ext cx="181831" cy="3152991"/>
          </a:xfrm>
          <a:prstGeom prst="leftBrace">
            <a:avLst>
              <a:gd name="adj1" fmla="val 54431"/>
              <a:gd name="adj2" fmla="val 500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7" name="TextBox 26">
            <a:extLst>
              <a:ext uri="{FF2B5EF4-FFF2-40B4-BE49-F238E27FC236}">
                <a16:creationId xmlns:a16="http://schemas.microsoft.com/office/drawing/2014/main" id="{DD4345BA-440E-6855-8312-3F0BB0F1358D}"/>
              </a:ext>
            </a:extLst>
          </p:cNvPr>
          <p:cNvSpPr txBox="1"/>
          <p:nvPr/>
        </p:nvSpPr>
        <p:spPr>
          <a:xfrm rot="16200000">
            <a:off x="574633" y="2519872"/>
            <a:ext cx="1162546"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dirty="0" err="1"/>
              <a:t>Dim_d</a:t>
            </a:r>
            <a:endParaRPr lang="en-US" sz="1800" b="1" dirty="0"/>
          </a:p>
        </p:txBody>
      </p:sp>
    </p:spTree>
    <p:extLst>
      <p:ext uri="{BB962C8B-B14F-4D97-AF65-F5344CB8AC3E}">
        <p14:creationId xmlns:p14="http://schemas.microsoft.com/office/powerpoint/2010/main" val="2700108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182F30-8F03-13DD-E418-47A8375886E5}"/>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885103" y="72844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885396" y="72844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2701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EF6E01-3336-2482-B915-D0F0594C5E9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74342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7AFE3C-6BBF-2AD7-9AF0-04FB83473F5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B7B19EF0-06B7-0784-85AC-4E199D944676}"/>
              </a:ext>
            </a:extLst>
          </p:cNvPr>
          <p:cNvSpPr txBox="1"/>
          <p:nvPr/>
        </p:nvSpPr>
        <p:spPr>
          <a:xfrm>
            <a:off x="2391200" y="1517686"/>
            <a:ext cx="3970464" cy="1077218"/>
          </a:xfrm>
          <a:prstGeom prst="rect">
            <a:avLst/>
          </a:prstGeom>
          <a:noFill/>
        </p:spPr>
        <p:txBody>
          <a:bodyPr wrap="square" rtlCol="0">
            <a:spAutoFit/>
          </a:bodyPr>
          <a:lstStyle/>
          <a:p>
            <a:r>
              <a:rPr lang="en-US" sz="3200" b="1" dirty="0">
                <a:solidFill>
                  <a:srgbClr val="E2A100"/>
                </a:solidFill>
              </a:rPr>
              <a:t>Refined Sentence Embeddings</a:t>
            </a:r>
          </a:p>
        </p:txBody>
      </p:sp>
      <p:cxnSp>
        <p:nvCxnSpPr>
          <p:cNvPr id="14" name="Straight Arrow Connector 13">
            <a:extLst>
              <a:ext uri="{FF2B5EF4-FFF2-40B4-BE49-F238E27FC236}">
                <a16:creationId xmlns:a16="http://schemas.microsoft.com/office/drawing/2014/main" id="{C6A10F92-9881-2FD7-832C-62F74D777A5F}"/>
              </a:ext>
            </a:extLst>
          </p:cNvPr>
          <p:cNvCxnSpPr/>
          <p:nvPr/>
        </p:nvCxnSpPr>
        <p:spPr>
          <a:xfrm flipV="1">
            <a:off x="5379244" y="467567"/>
            <a:ext cx="2400300" cy="1082627"/>
          </a:xfrm>
          <a:prstGeom prst="straightConnector1">
            <a:avLst/>
          </a:prstGeom>
          <a:ln w="28575">
            <a:solidFill>
              <a:srgbClr val="E2A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00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33CA8-7566-49F8-7300-0C52FB11AD7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B7B19EF0-06B7-0784-85AC-4E199D944676}"/>
              </a:ext>
            </a:extLst>
          </p:cNvPr>
          <p:cNvSpPr txBox="1"/>
          <p:nvPr/>
        </p:nvSpPr>
        <p:spPr>
          <a:xfrm>
            <a:off x="2782827" y="1450169"/>
            <a:ext cx="2430780" cy="1077218"/>
          </a:xfrm>
          <a:prstGeom prst="rect">
            <a:avLst/>
          </a:prstGeom>
          <a:noFill/>
        </p:spPr>
        <p:txBody>
          <a:bodyPr wrap="square" rtlCol="0">
            <a:spAutoFit/>
          </a:bodyPr>
          <a:lstStyle/>
          <a:p>
            <a:r>
              <a:rPr lang="en-US" sz="3200" b="1" dirty="0">
                <a:solidFill>
                  <a:srgbClr val="FF0000"/>
                </a:solidFill>
              </a:rPr>
              <a:t>Multiple Encoders?!</a:t>
            </a:r>
          </a:p>
        </p:txBody>
      </p:sp>
      <p:cxnSp>
        <p:nvCxnSpPr>
          <p:cNvPr id="14" name="Straight Arrow Connector 13">
            <a:extLst>
              <a:ext uri="{FF2B5EF4-FFF2-40B4-BE49-F238E27FC236}">
                <a16:creationId xmlns:a16="http://schemas.microsoft.com/office/drawing/2014/main" id="{C6A10F92-9881-2FD7-832C-62F74D777A5F}"/>
              </a:ext>
            </a:extLst>
          </p:cNvPr>
          <p:cNvCxnSpPr>
            <a:cxnSpLocks/>
          </p:cNvCxnSpPr>
          <p:nvPr/>
        </p:nvCxnSpPr>
        <p:spPr>
          <a:xfrm>
            <a:off x="4629150" y="1763803"/>
            <a:ext cx="1857123" cy="1435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0852F1-FE47-F30C-77BC-3B48F53EFDBF}"/>
              </a:ext>
            </a:extLst>
          </p:cNvPr>
          <p:cNvSpPr/>
          <p:nvPr/>
        </p:nvSpPr>
        <p:spPr>
          <a:xfrm>
            <a:off x="6600825" y="1713795"/>
            <a:ext cx="399140" cy="394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61B7628-1E1D-7D6F-7901-5263C0C6BC30}"/>
              </a:ext>
            </a:extLst>
          </p:cNvPr>
          <p:cNvSpPr txBox="1"/>
          <p:nvPr/>
        </p:nvSpPr>
        <p:spPr>
          <a:xfrm>
            <a:off x="2782827" y="2494952"/>
            <a:ext cx="2967733" cy="338554"/>
          </a:xfrm>
          <a:prstGeom prst="rect">
            <a:avLst/>
          </a:prstGeom>
          <a:noFill/>
        </p:spPr>
        <p:txBody>
          <a:bodyPr wrap="square" rtlCol="0">
            <a:spAutoFit/>
          </a:bodyPr>
          <a:lstStyle/>
          <a:p>
            <a:r>
              <a:rPr lang="en-US" sz="1600" b="1" dirty="0">
                <a:solidFill>
                  <a:srgbClr val="FF0000"/>
                </a:solidFill>
              </a:rPr>
              <a:t>There are 6…</a:t>
            </a:r>
          </a:p>
        </p:txBody>
      </p:sp>
    </p:spTree>
    <p:extLst>
      <p:ext uri="{BB962C8B-B14F-4D97-AF65-F5344CB8AC3E}">
        <p14:creationId xmlns:p14="http://schemas.microsoft.com/office/powerpoint/2010/main" val="73031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8BBADB-1F6B-EEC2-0926-5BA73BCAF0F3}"/>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156826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7189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7189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6000970" y="177726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4992028" y="263766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263737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859265" y="263909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0115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831FF96-2014-8A5A-113F-6864E10C17BB}"/>
              </a:ext>
            </a:extLst>
          </p:cNvPr>
          <p:cNvSpPr txBox="1"/>
          <p:nvPr/>
        </p:nvSpPr>
        <p:spPr>
          <a:xfrm>
            <a:off x="288673" y="982416"/>
            <a:ext cx="2131747" cy="954107"/>
          </a:xfrm>
          <a:prstGeom prst="rect">
            <a:avLst/>
          </a:prstGeom>
          <a:noFill/>
        </p:spPr>
        <p:txBody>
          <a:bodyPr wrap="square" rtlCol="0">
            <a:spAutoFit/>
          </a:bodyPr>
          <a:lstStyle/>
          <a:p>
            <a:r>
              <a:rPr lang="en-US" sz="2800" b="1" dirty="0">
                <a:solidFill>
                  <a:srgbClr val="00B050"/>
                </a:solidFill>
              </a:rPr>
              <a:t>Encoder Complete!</a:t>
            </a:r>
          </a:p>
        </p:txBody>
      </p:sp>
      <p:pic>
        <p:nvPicPr>
          <p:cNvPr id="7170" name="Picture 2" descr="Check Mark Transparent - ClipArt Best">
            <a:extLst>
              <a:ext uri="{FF2B5EF4-FFF2-40B4-BE49-F238E27FC236}">
                <a16:creationId xmlns:a16="http://schemas.microsoft.com/office/drawing/2014/main" id="{070782A0-E006-3AE0-3DEC-2BB6C5D98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90" y="244230"/>
            <a:ext cx="883793" cy="79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48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92BC42-37F5-7FA4-52A0-4089932465E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Tree>
    <p:extLst>
      <p:ext uri="{BB962C8B-B14F-4D97-AF65-F5344CB8AC3E}">
        <p14:creationId xmlns:p14="http://schemas.microsoft.com/office/powerpoint/2010/main" val="549980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F780653-389B-27BC-B22D-1D5EB8585D6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Arrow: Circular 2">
            <a:extLst>
              <a:ext uri="{FF2B5EF4-FFF2-40B4-BE49-F238E27FC236}">
                <a16:creationId xmlns:a16="http://schemas.microsoft.com/office/drawing/2014/main" id="{7DD70BE8-C11A-7B12-3773-DBA4E20BEF53}"/>
              </a:ext>
            </a:extLst>
          </p:cNvPr>
          <p:cNvSpPr/>
          <p:nvPr/>
        </p:nvSpPr>
        <p:spPr>
          <a:xfrm rot="199453">
            <a:off x="1152276" y="1900691"/>
            <a:ext cx="3932856" cy="2011881"/>
          </a:xfrm>
          <a:prstGeom prst="circularArrow">
            <a:avLst>
              <a:gd name="adj1" fmla="val 4903"/>
              <a:gd name="adj2" fmla="val 562386"/>
              <a:gd name="adj3" fmla="val 19267303"/>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14" name="Rectangle 13">
            <a:extLst>
              <a:ext uri="{FF2B5EF4-FFF2-40B4-BE49-F238E27FC236}">
                <a16:creationId xmlns:a16="http://schemas.microsoft.com/office/drawing/2014/main" id="{BA923187-63E8-BFDE-2DD7-E510CB64EAC9}"/>
              </a:ext>
            </a:extLst>
          </p:cNvPr>
          <p:cNvSpPr/>
          <p:nvPr/>
        </p:nvSpPr>
        <p:spPr>
          <a:xfrm>
            <a:off x="5466080" y="2725937"/>
            <a:ext cx="975360" cy="461665"/>
          </a:xfrm>
          <a:prstGeom prst="rect">
            <a:avLst/>
          </a:prstGeom>
          <a:solidFill>
            <a:srgbClr val="FFFF00">
              <a:alpha val="30196"/>
            </a:srgbClr>
          </a:solidFill>
          <a:ln>
            <a:solidFill>
              <a:srgbClr val="FFF537">
                <a:alpha val="1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Rectangle 14">
            <a:extLst>
              <a:ext uri="{FF2B5EF4-FFF2-40B4-BE49-F238E27FC236}">
                <a16:creationId xmlns:a16="http://schemas.microsoft.com/office/drawing/2014/main" id="{14F8CAC3-7B6C-A079-1EDD-60B3763B9E09}"/>
              </a:ext>
            </a:extLst>
          </p:cNvPr>
          <p:cNvSpPr/>
          <p:nvPr/>
        </p:nvSpPr>
        <p:spPr>
          <a:xfrm>
            <a:off x="6503193" y="2725937"/>
            <a:ext cx="1458150" cy="461665"/>
          </a:xfrm>
          <a:prstGeom prst="rect">
            <a:avLst/>
          </a:prstGeom>
          <a:solidFill>
            <a:srgbClr val="EF3DE7">
              <a:alpha val="30196"/>
            </a:srgbClr>
          </a:solidFill>
          <a:ln>
            <a:solidFill>
              <a:srgbClr val="FF00FF">
                <a:alpha val="1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8" name="Straight Connector 7">
            <a:extLst>
              <a:ext uri="{FF2B5EF4-FFF2-40B4-BE49-F238E27FC236}">
                <a16:creationId xmlns:a16="http://schemas.microsoft.com/office/drawing/2014/main" id="{AE27B993-1601-1BAB-F1E0-CAA446AF7F65}"/>
              </a:ext>
            </a:extLst>
          </p:cNvPr>
          <p:cNvCxnSpPr/>
          <p:nvPr/>
        </p:nvCxnSpPr>
        <p:spPr>
          <a:xfrm flipH="1">
            <a:off x="5242560" y="3261360"/>
            <a:ext cx="223520" cy="508000"/>
          </a:xfrm>
          <a:prstGeom prst="line">
            <a:avLst/>
          </a:prstGeom>
          <a:ln w="38100">
            <a:solidFill>
              <a:srgbClr val="E2A1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4242B8-5A0D-B124-3048-83B6C146B70E}"/>
              </a:ext>
            </a:extLst>
          </p:cNvPr>
          <p:cNvSpPr txBox="1"/>
          <p:nvPr/>
        </p:nvSpPr>
        <p:spPr>
          <a:xfrm>
            <a:off x="4215997" y="3744720"/>
            <a:ext cx="1950720" cy="707886"/>
          </a:xfrm>
          <a:prstGeom prst="rect">
            <a:avLst/>
          </a:prstGeom>
          <a:noFill/>
        </p:spPr>
        <p:txBody>
          <a:bodyPr wrap="square" rtlCol="0">
            <a:spAutoFit/>
          </a:bodyPr>
          <a:lstStyle/>
          <a:p>
            <a:pPr algn="ctr"/>
            <a:r>
              <a:rPr lang="en-US" sz="2000" b="1" dirty="0">
                <a:solidFill>
                  <a:srgbClr val="E2A100"/>
                </a:solidFill>
              </a:rPr>
              <a:t>Searched-For Word</a:t>
            </a:r>
          </a:p>
        </p:txBody>
      </p:sp>
      <p:cxnSp>
        <p:nvCxnSpPr>
          <p:cNvPr id="17" name="Straight Connector 16">
            <a:extLst>
              <a:ext uri="{FF2B5EF4-FFF2-40B4-BE49-F238E27FC236}">
                <a16:creationId xmlns:a16="http://schemas.microsoft.com/office/drawing/2014/main" id="{36356525-6151-9FC3-8A42-8DA51070E5B0}"/>
              </a:ext>
            </a:extLst>
          </p:cNvPr>
          <p:cNvCxnSpPr>
            <a:cxnSpLocks/>
          </p:cNvCxnSpPr>
          <p:nvPr/>
        </p:nvCxnSpPr>
        <p:spPr>
          <a:xfrm>
            <a:off x="7294481" y="3261360"/>
            <a:ext cx="220672" cy="50800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EE0344-8FC3-A415-AC11-288FE3DABA73}"/>
              </a:ext>
            </a:extLst>
          </p:cNvPr>
          <p:cNvSpPr txBox="1"/>
          <p:nvPr/>
        </p:nvSpPr>
        <p:spPr>
          <a:xfrm>
            <a:off x="6539793" y="3744720"/>
            <a:ext cx="1950720" cy="707886"/>
          </a:xfrm>
          <a:prstGeom prst="rect">
            <a:avLst/>
          </a:prstGeom>
          <a:noFill/>
        </p:spPr>
        <p:txBody>
          <a:bodyPr wrap="square" rtlCol="0">
            <a:spAutoFit/>
          </a:bodyPr>
          <a:lstStyle/>
          <a:p>
            <a:pPr algn="ctr"/>
            <a:r>
              <a:rPr lang="en-US" sz="2000" b="1" dirty="0">
                <a:solidFill>
                  <a:srgbClr val="CC00FF"/>
                </a:solidFill>
              </a:rPr>
              <a:t>Future </a:t>
            </a:r>
            <a:br>
              <a:rPr lang="en-US" sz="2000" b="1" dirty="0">
                <a:solidFill>
                  <a:srgbClr val="CC00FF"/>
                </a:solidFill>
              </a:rPr>
            </a:br>
            <a:r>
              <a:rPr lang="en-US" sz="2000" b="1" dirty="0">
                <a:solidFill>
                  <a:srgbClr val="CC00FF"/>
                </a:solidFill>
              </a:rPr>
              <a:t>Words</a:t>
            </a:r>
          </a:p>
        </p:txBody>
      </p:sp>
    </p:spTree>
    <p:extLst>
      <p:ext uri="{BB962C8B-B14F-4D97-AF65-F5344CB8AC3E}">
        <p14:creationId xmlns:p14="http://schemas.microsoft.com/office/powerpoint/2010/main" val="247926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DEFB-878C-2788-D5C3-6AB179D01AE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Arrow: Circular 2">
            <a:extLst>
              <a:ext uri="{FF2B5EF4-FFF2-40B4-BE49-F238E27FC236}">
                <a16:creationId xmlns:a16="http://schemas.microsoft.com/office/drawing/2014/main" id="{7DD70BE8-C11A-7B12-3773-DBA4E20BEF53}"/>
              </a:ext>
            </a:extLst>
          </p:cNvPr>
          <p:cNvSpPr/>
          <p:nvPr/>
        </p:nvSpPr>
        <p:spPr>
          <a:xfrm rot="199453">
            <a:off x="1152276" y="1900691"/>
            <a:ext cx="3932856" cy="2011881"/>
          </a:xfrm>
          <a:prstGeom prst="circularArrow">
            <a:avLst>
              <a:gd name="adj1" fmla="val 4903"/>
              <a:gd name="adj2" fmla="val 562386"/>
              <a:gd name="adj3" fmla="val 19267303"/>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7" name="TextBox 6">
            <a:extLst>
              <a:ext uri="{FF2B5EF4-FFF2-40B4-BE49-F238E27FC236}">
                <a16:creationId xmlns:a16="http://schemas.microsoft.com/office/drawing/2014/main" id="{13F1B238-EAF2-0417-86BC-20B682E89BC7}"/>
              </a:ext>
            </a:extLst>
          </p:cNvPr>
          <p:cNvSpPr txBox="1"/>
          <p:nvPr/>
        </p:nvSpPr>
        <p:spPr>
          <a:xfrm>
            <a:off x="4421469" y="1956893"/>
            <a:ext cx="4861680" cy="461665"/>
          </a:xfrm>
          <a:prstGeom prst="rect">
            <a:avLst/>
          </a:prstGeom>
          <a:noFill/>
        </p:spPr>
        <p:txBody>
          <a:bodyPr wrap="square" rtlCol="0">
            <a:spAutoFit/>
          </a:bodyPr>
          <a:lstStyle/>
          <a:p>
            <a:r>
              <a:rPr lang="en-US" sz="2300" b="1" dirty="0">
                <a:solidFill>
                  <a:srgbClr val="0070C0"/>
                </a:solidFill>
              </a:rPr>
              <a:t>Let’s add a mask…</a:t>
            </a:r>
          </a:p>
        </p:txBody>
      </p:sp>
      <p:sp>
        <p:nvSpPr>
          <p:cNvPr id="8" name="Rectangle 7">
            <a:extLst>
              <a:ext uri="{FF2B5EF4-FFF2-40B4-BE49-F238E27FC236}">
                <a16:creationId xmlns:a16="http://schemas.microsoft.com/office/drawing/2014/main" id="{8713A9B2-8E0C-31B9-5202-8FA75B9B74D7}"/>
              </a:ext>
            </a:extLst>
          </p:cNvPr>
          <p:cNvSpPr/>
          <p:nvPr/>
        </p:nvSpPr>
        <p:spPr>
          <a:xfrm>
            <a:off x="5476240" y="2725937"/>
            <a:ext cx="257050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408C82-C1F3-521D-090D-847F4BB60BF8}"/>
              </a:ext>
            </a:extLst>
          </p:cNvPr>
          <p:cNvSpPr txBox="1"/>
          <p:nvPr/>
        </p:nvSpPr>
        <p:spPr>
          <a:xfrm>
            <a:off x="3893149" y="3612400"/>
            <a:ext cx="4861680" cy="461665"/>
          </a:xfrm>
          <a:prstGeom prst="rect">
            <a:avLst/>
          </a:prstGeom>
          <a:noFill/>
        </p:spPr>
        <p:txBody>
          <a:bodyPr wrap="square" rtlCol="0">
            <a:spAutoFit/>
          </a:bodyPr>
          <a:lstStyle/>
          <a:p>
            <a:r>
              <a:rPr lang="en-US" sz="2300" b="1" dirty="0">
                <a:solidFill>
                  <a:schemeClr val="tx1"/>
                </a:solidFill>
              </a:rPr>
              <a:t>- Prevents Looking Ahead</a:t>
            </a:r>
          </a:p>
        </p:txBody>
      </p:sp>
      <p:sp>
        <p:nvSpPr>
          <p:cNvPr id="15" name="TextBox 14">
            <a:extLst>
              <a:ext uri="{FF2B5EF4-FFF2-40B4-BE49-F238E27FC236}">
                <a16:creationId xmlns:a16="http://schemas.microsoft.com/office/drawing/2014/main" id="{85D064FE-2663-604B-211B-2C7917908884}"/>
              </a:ext>
            </a:extLst>
          </p:cNvPr>
          <p:cNvSpPr txBox="1"/>
          <p:nvPr/>
        </p:nvSpPr>
        <p:spPr>
          <a:xfrm>
            <a:off x="3893149" y="4067432"/>
            <a:ext cx="4861680" cy="461665"/>
          </a:xfrm>
          <a:prstGeom prst="rect">
            <a:avLst/>
          </a:prstGeom>
          <a:noFill/>
        </p:spPr>
        <p:txBody>
          <a:bodyPr wrap="square" rtlCol="0">
            <a:spAutoFit/>
          </a:bodyPr>
          <a:lstStyle/>
          <a:p>
            <a:r>
              <a:rPr lang="en-US" sz="2300" b="1" dirty="0">
                <a:solidFill>
                  <a:schemeClr val="tx1"/>
                </a:solidFill>
              </a:rPr>
              <a:t>- Efficiency</a:t>
            </a:r>
          </a:p>
        </p:txBody>
      </p:sp>
    </p:spTree>
    <p:extLst>
      <p:ext uri="{BB962C8B-B14F-4D97-AF65-F5344CB8AC3E}">
        <p14:creationId xmlns:p14="http://schemas.microsoft.com/office/powerpoint/2010/main" val="1237332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322D94E-C651-8C83-9135-7C30977021E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297776" y="2762069"/>
            <a:ext cx="193042"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34603" y="2762070"/>
            <a:ext cx="193041"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170094" y="2762070"/>
            <a:ext cx="193040"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8" name="Rectangle 7">
            <a:extLst>
              <a:ext uri="{FF2B5EF4-FFF2-40B4-BE49-F238E27FC236}">
                <a16:creationId xmlns:a16="http://schemas.microsoft.com/office/drawing/2014/main" id="{8713A9B2-8E0C-31B9-5202-8FA75B9B74D7}"/>
              </a:ext>
            </a:extLst>
          </p:cNvPr>
          <p:cNvSpPr/>
          <p:nvPr/>
        </p:nvSpPr>
        <p:spPr>
          <a:xfrm>
            <a:off x="5476240" y="2725937"/>
            <a:ext cx="257050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FB7661F-A1FA-702E-650A-23DFDCDF23A5}"/>
              </a:ext>
            </a:extLst>
          </p:cNvPr>
          <p:cNvSpPr txBox="1"/>
          <p:nvPr/>
        </p:nvSpPr>
        <p:spPr>
          <a:xfrm>
            <a:off x="225467" y="2802880"/>
            <a:ext cx="294606" cy="307777"/>
          </a:xfrm>
          <a:prstGeom prst="rect">
            <a:avLst/>
          </a:prstGeom>
          <a:noFill/>
        </p:spPr>
        <p:txBody>
          <a:bodyPr wrap="square" rtlCol="0">
            <a:spAutoFit/>
          </a:bodyPr>
          <a:lstStyle/>
          <a:p>
            <a:r>
              <a:rPr lang="en-US" b="1" dirty="0">
                <a:solidFill>
                  <a:schemeClr val="tx1"/>
                </a:solidFill>
              </a:rPr>
              <a:t>Q</a:t>
            </a:r>
          </a:p>
        </p:txBody>
      </p:sp>
      <p:sp>
        <p:nvSpPr>
          <p:cNvPr id="20" name="TextBox 19">
            <a:extLst>
              <a:ext uri="{FF2B5EF4-FFF2-40B4-BE49-F238E27FC236}">
                <a16:creationId xmlns:a16="http://schemas.microsoft.com/office/drawing/2014/main" id="{8117A63F-92D7-11B7-3CDC-05BE7A1ED184}"/>
              </a:ext>
            </a:extLst>
          </p:cNvPr>
          <p:cNvSpPr txBox="1"/>
          <p:nvPr/>
        </p:nvSpPr>
        <p:spPr>
          <a:xfrm>
            <a:off x="683820" y="2802879"/>
            <a:ext cx="294606" cy="307777"/>
          </a:xfrm>
          <a:prstGeom prst="rect">
            <a:avLst/>
          </a:prstGeom>
          <a:noFill/>
        </p:spPr>
        <p:txBody>
          <a:bodyPr wrap="square" rtlCol="0">
            <a:spAutoFit/>
          </a:bodyPr>
          <a:lstStyle/>
          <a:p>
            <a:r>
              <a:rPr lang="en-US" b="1" dirty="0">
                <a:solidFill>
                  <a:schemeClr val="tx1"/>
                </a:solidFill>
              </a:rPr>
              <a:t>K</a:t>
            </a:r>
          </a:p>
        </p:txBody>
      </p:sp>
      <p:sp>
        <p:nvSpPr>
          <p:cNvPr id="21" name="TextBox 20">
            <a:extLst>
              <a:ext uri="{FF2B5EF4-FFF2-40B4-BE49-F238E27FC236}">
                <a16:creationId xmlns:a16="http://schemas.microsoft.com/office/drawing/2014/main" id="{F9D4B4D2-DB09-BA54-C8CF-8C407C180FCB}"/>
              </a:ext>
            </a:extLst>
          </p:cNvPr>
          <p:cNvSpPr txBox="1"/>
          <p:nvPr/>
        </p:nvSpPr>
        <p:spPr>
          <a:xfrm>
            <a:off x="1112203" y="2814309"/>
            <a:ext cx="294606" cy="307777"/>
          </a:xfrm>
          <a:prstGeom prst="rect">
            <a:avLst/>
          </a:prstGeom>
          <a:noFill/>
        </p:spPr>
        <p:txBody>
          <a:bodyPr wrap="square" rtlCol="0">
            <a:spAutoFit/>
          </a:bodyPr>
          <a:lstStyle/>
          <a:p>
            <a:r>
              <a:rPr lang="en-US" b="1" dirty="0">
                <a:solidFill>
                  <a:schemeClr val="tx1"/>
                </a:solidFill>
              </a:rPr>
              <a:t>V</a:t>
            </a:r>
          </a:p>
        </p:txBody>
      </p:sp>
      <p:grpSp>
        <p:nvGrpSpPr>
          <p:cNvPr id="29" name="Group 28">
            <a:extLst>
              <a:ext uri="{FF2B5EF4-FFF2-40B4-BE49-F238E27FC236}">
                <a16:creationId xmlns:a16="http://schemas.microsoft.com/office/drawing/2014/main" id="{9DF969A2-9034-589E-3424-1FEC1B4832C4}"/>
              </a:ext>
            </a:extLst>
          </p:cNvPr>
          <p:cNvGrpSpPr/>
          <p:nvPr/>
        </p:nvGrpSpPr>
        <p:grpSpPr>
          <a:xfrm>
            <a:off x="5171608" y="3861076"/>
            <a:ext cx="3035736" cy="548364"/>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Arrow: Bent 27">
            <a:extLst>
              <a:ext uri="{FF2B5EF4-FFF2-40B4-BE49-F238E27FC236}">
                <a16:creationId xmlns:a16="http://schemas.microsoft.com/office/drawing/2014/main" id="{70FE3B2B-BBCA-A63B-1665-4748AA540B0C}"/>
              </a:ext>
            </a:extLst>
          </p:cNvPr>
          <p:cNvSpPr/>
          <p:nvPr/>
        </p:nvSpPr>
        <p:spPr>
          <a:xfrm rot="10800000" flipH="1">
            <a:off x="4243896" y="3602816"/>
            <a:ext cx="763869" cy="7148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6695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3254-6D24-077F-BB49-52FC94C70DC4}"/>
              </a:ext>
            </a:extLst>
          </p:cNvPr>
          <p:cNvSpPr>
            <a:spLocks noGrp="1"/>
          </p:cNvSpPr>
          <p:nvPr>
            <p:ph type="title"/>
          </p:nvPr>
        </p:nvSpPr>
        <p:spPr/>
        <p:txBody>
          <a:bodyPr/>
          <a:lstStyle/>
          <a:p>
            <a:r>
              <a:rPr lang="en-US" sz="3200" b="1"/>
              <a:t>Existing Use Cases</a:t>
            </a:r>
          </a:p>
        </p:txBody>
      </p:sp>
      <p:sp>
        <p:nvSpPr>
          <p:cNvPr id="3" name="Text Placeholder 2">
            <a:extLst>
              <a:ext uri="{FF2B5EF4-FFF2-40B4-BE49-F238E27FC236}">
                <a16:creationId xmlns:a16="http://schemas.microsoft.com/office/drawing/2014/main" id="{22084453-3457-D9F9-885D-2706B49FE6FC}"/>
              </a:ext>
            </a:extLst>
          </p:cNvPr>
          <p:cNvSpPr>
            <a:spLocks noGrp="1"/>
          </p:cNvSpPr>
          <p:nvPr>
            <p:ph type="body" idx="1"/>
          </p:nvPr>
        </p:nvSpPr>
        <p:spPr/>
        <p:txBody>
          <a:bodyPr/>
          <a:lstStyle/>
          <a:p>
            <a:r>
              <a:rPr lang="en-US"/>
              <a:t>Google Translate</a:t>
            </a:r>
          </a:p>
          <a:p>
            <a:r>
              <a:rPr lang="en-US"/>
              <a:t>Google’s BERT</a:t>
            </a:r>
          </a:p>
          <a:p>
            <a:pPr lvl="1"/>
            <a:r>
              <a:rPr lang="en-US"/>
              <a:t>Google Search</a:t>
            </a:r>
          </a:p>
          <a:p>
            <a:pPr lvl="1"/>
            <a:r>
              <a:rPr lang="en-US"/>
              <a:t>Facebook’s </a:t>
            </a:r>
            <a:r>
              <a:rPr lang="en-US" err="1"/>
              <a:t>RoBERTa</a:t>
            </a:r>
            <a:endParaRPr lang="en-US"/>
          </a:p>
          <a:p>
            <a:r>
              <a:rPr lang="en-US"/>
              <a:t>GPT</a:t>
            </a:r>
          </a:p>
          <a:p>
            <a:pPr lvl="1"/>
            <a:r>
              <a:rPr lang="en-US"/>
              <a:t>Chat</a:t>
            </a:r>
          </a:p>
          <a:p>
            <a:pPr lvl="1"/>
            <a:r>
              <a:rPr lang="en-US" err="1"/>
              <a:t>Standford</a:t>
            </a:r>
            <a:r>
              <a:rPr lang="en-US"/>
              <a:t> </a:t>
            </a:r>
            <a:r>
              <a:rPr lang="en-US" err="1"/>
              <a:t>LLaMA</a:t>
            </a:r>
            <a:r>
              <a:rPr lang="en-US"/>
              <a:t> (local GPT)</a:t>
            </a:r>
          </a:p>
          <a:p>
            <a:pPr lvl="1"/>
            <a:endParaRPr lang="en-US"/>
          </a:p>
          <a:p>
            <a:pPr lvl="1"/>
            <a:endParaRPr lang="en-US"/>
          </a:p>
          <a:p>
            <a:pPr lvl="1"/>
            <a:endParaRPr lang="en-US"/>
          </a:p>
          <a:p>
            <a:pPr lvl="1"/>
            <a:endParaRPr lang="en-US"/>
          </a:p>
          <a:p>
            <a:pPr marL="533400" lvl="1" indent="0">
              <a:buNone/>
            </a:pPr>
            <a:endParaRPr lang="en-US"/>
          </a:p>
          <a:p>
            <a:pPr lvl="1"/>
            <a:endParaRPr lang="en-US"/>
          </a:p>
          <a:p>
            <a:endParaRPr lang="en-US"/>
          </a:p>
        </p:txBody>
      </p:sp>
      <p:sp>
        <p:nvSpPr>
          <p:cNvPr id="4" name="Slide Number Placeholder 3">
            <a:extLst>
              <a:ext uri="{FF2B5EF4-FFF2-40B4-BE49-F238E27FC236}">
                <a16:creationId xmlns:a16="http://schemas.microsoft.com/office/drawing/2014/main" id="{49756092-B85C-CE07-244A-B20B3B48F2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1026" name="Picture 2">
            <a:extLst>
              <a:ext uri="{FF2B5EF4-FFF2-40B4-BE49-F238E27FC236}">
                <a16:creationId xmlns:a16="http://schemas.microsoft.com/office/drawing/2014/main" id="{FA030F6D-9044-72B9-335B-ABFCEE350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627" y="1323884"/>
            <a:ext cx="1173256" cy="1173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origin and evolution of Chat GPT: The natural language model that is  changing the game">
            <a:extLst>
              <a:ext uri="{FF2B5EF4-FFF2-40B4-BE49-F238E27FC236}">
                <a16:creationId xmlns:a16="http://schemas.microsoft.com/office/drawing/2014/main" id="{F529E34A-DCB9-CE84-CE7F-5FBA537552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26" t="13072" r="31371" b="15643"/>
          <a:stretch/>
        </p:blipFill>
        <p:spPr bwMode="auto">
          <a:xfrm>
            <a:off x="6866627" y="2826942"/>
            <a:ext cx="1248719" cy="1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2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2F8BBA-1623-345E-7D94-92697668A40F}"/>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425679" y="2214172"/>
            <a:ext cx="810887" cy="146476"/>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7439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49E6A6-C921-1284-0379-632C22D972C6}"/>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734798" y="172022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410303" y="1842546"/>
            <a:ext cx="810887" cy="146476"/>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582F19A-FD39-1B12-562F-3070782EDD54}"/>
              </a:ext>
            </a:extLst>
          </p:cNvPr>
          <p:cNvSpPr txBox="1"/>
          <p:nvPr/>
        </p:nvSpPr>
        <p:spPr>
          <a:xfrm>
            <a:off x="3315760" y="1303937"/>
            <a:ext cx="3970464" cy="1077218"/>
          </a:xfrm>
          <a:prstGeom prst="rect">
            <a:avLst/>
          </a:prstGeom>
          <a:noFill/>
        </p:spPr>
        <p:txBody>
          <a:bodyPr wrap="square" rtlCol="0">
            <a:spAutoFit/>
          </a:bodyPr>
          <a:lstStyle/>
          <a:p>
            <a:r>
              <a:rPr lang="en-US" sz="3200" b="1" dirty="0">
                <a:solidFill>
                  <a:srgbClr val="00B050"/>
                </a:solidFill>
              </a:rPr>
              <a:t>Output Sentence Embeddings</a:t>
            </a:r>
          </a:p>
        </p:txBody>
      </p:sp>
      <p:cxnSp>
        <p:nvCxnSpPr>
          <p:cNvPr id="9" name="Straight Connector 8">
            <a:extLst>
              <a:ext uri="{FF2B5EF4-FFF2-40B4-BE49-F238E27FC236}">
                <a16:creationId xmlns:a16="http://schemas.microsoft.com/office/drawing/2014/main" id="{BF2DE05B-8DBD-E47E-FEDB-4FE7FE61F432}"/>
              </a:ext>
            </a:extLst>
          </p:cNvPr>
          <p:cNvCxnSpPr>
            <a:stCxn id="7" idx="1"/>
          </p:cNvCxnSpPr>
          <p:nvPr/>
        </p:nvCxnSpPr>
        <p:spPr>
          <a:xfrm flipH="1">
            <a:off x="1371600" y="1842546"/>
            <a:ext cx="1944160" cy="772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706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FAE15F3-0E25-E2FC-0FE3-958D4DF53ED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154971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1970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5122511" y="1751106"/>
            <a:ext cx="620391" cy="112065"/>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093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DD39AF5-8F10-E9EB-6961-ED3CC8AC5E36}"/>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1970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5183471" y="1751106"/>
            <a:ext cx="528481" cy="95463"/>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5BAF933-BD68-8C18-A7E5-262CD679BC82}"/>
              </a:ext>
            </a:extLst>
          </p:cNvPr>
          <p:cNvGrpSpPr/>
          <p:nvPr/>
        </p:nvGrpSpPr>
        <p:grpSpPr>
          <a:xfrm>
            <a:off x="3443913" y="516659"/>
            <a:ext cx="481072" cy="150357"/>
            <a:chOff x="3965985" y="4431962"/>
            <a:chExt cx="2442435" cy="441188"/>
          </a:xfrm>
          <a:solidFill>
            <a:srgbClr val="FFC636"/>
          </a:solidFill>
        </p:grpSpPr>
        <p:sp>
          <p:nvSpPr>
            <p:cNvPr id="8" name="Rectangle 7">
              <a:extLst>
                <a:ext uri="{FF2B5EF4-FFF2-40B4-BE49-F238E27FC236}">
                  <a16:creationId xmlns:a16="http://schemas.microsoft.com/office/drawing/2014/main" id="{A11194CE-2BB4-450E-37DE-BE5BE026794E}"/>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767B72B6-23CC-9ED7-1478-8C48EA89B486}"/>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7327506A-A5F2-FB90-A50D-568C622421B5}"/>
              </a:ext>
            </a:extLst>
          </p:cNvPr>
          <p:cNvGrpSpPr/>
          <p:nvPr/>
        </p:nvGrpSpPr>
        <p:grpSpPr>
          <a:xfrm>
            <a:off x="5183471" y="1730760"/>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2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92 -0.00185 L 0.0092 -0.00185 C 0.01441 -0.00216 0.01979 -0.00247 0.02517 -0.00308 C 0.02639 -0.00308 0.02778 -0.00432 0.02916 -0.00401 C 0.03472 -0.0037 0.04028 -0.00216 0.04583 -0.00185 L 0.0585 -0.00062 C 0.06163 -0.00031 0.06458 0.00031 0.06771 0.00062 C 0.07396 0.00124 0.08021 0.00124 0.08646 0.00185 C 0.09028 0.00401 0.08663 0.00124 0.09045 0.00648 C 0.09166 0.00834 0.09444 0.01111 0.09444 0.01111 C 0.09496 0.01451 0.09496 0.0179 0.09583 0.02068 C 0.09757 0.02685 0.09687 0.02377 0.09774 0.03025 C 0.09722 0.10185 0.0967 0.10494 0.09774 0.17006 C 0.09791 0.17562 0.09809 0.18117 0.09844 0.18673 C 0.09861 0.18797 0.09896 0.18889 0.09913 0.19013 C 0.1 0.19537 0.09948 0.19383 0.10052 0.19846 C 0.10087 0.20031 0.10104 0.20278 0.10173 0.20432 C 0.10243 0.20587 0.10364 0.20679 0.10451 0.20803 C 0.10781 0.20741 0.1118 0.20679 0.1151 0.20556 C 0.1158 0.20525 0.11649 0.20463 0.11719 0.20432 L 0.13975 0.20803 L 0.14705 0.20926 L 0.1658 0.20803 C 0.16719 0.20772 0.17413 0.20587 0.17587 0.20556 C 0.17639 0.20525 0.17708 0.20463 0.17778 0.20432 C 0.18107 0.2034 0.18472 0.20432 0.18785 0.20185 C 0.18923 0.20093 0.19045 0.19476 0.19045 0.19476 C 0.19253 0.17994 0.19184 0.18858 0.19184 0.16883 " pathEditMode="relative" ptsTypes="AAAAAAAAAAAAAAAAAAAAAAAAAAAA">
                                      <p:cBhvr>
                                        <p:cTn id="6" dur="2000" fill="hold"/>
                                        <p:tgtEl>
                                          <p:spTgt spid="4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1128 -0.00092 L 0.01128 -0.00092 L 0.08785 -4.81481E-6 C 0.08889 0.00031 0.08975 0.00217 0.09045 0.00371 C 0.10104 0.02562 0.08281 -0.00771 0.09375 0.01204 C 0.09462 0.01667 0.09479 0.01636 0.09514 0.02254 C 0.09548 0.02747 0.09531 0.0321 0.09583 0.03673 C 0.096 0.0392 0.0967 0.04167 0.09705 0.04383 C 0.09739 0.05896 0.09757 0.07377 0.09774 0.08889 C 0.09809 0.12284 0.09809 0.15679 0.09844 0.19075 C 0.09844 0.19507 0.0993 0.1963 0.10104 0.19908 C 0.10295 0.20186 0.10364 0.20278 0.10573 0.20371 C 0.10712 0.20433 0.1085 0.20433 0.10972 0.20494 C 0.11111 0.20556 0.11371 0.20741 0.11371 0.20741 L 0.12239 0.20618 C 0.13524 0.20463 0.12934 0.20587 0.13715 0.20371 C 0.13767 0.20309 0.14114 0.20031 0.14166 0.19908 C 0.14548 0.19075 0.13871 0.1997 0.14444 0.19291 C 0.14462 0.1892 0.14462 0.18519 0.14514 0.18118 C 0.1467 0.16513 0.14635 0.1821 0.14635 0.16821 " pathEditMode="relative" ptsTypes="AAAAAAAAAAAAAAAA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2.77778E-7 -0.00494 L 2.77778E-7 -0.00463 C 0.0026 -0.02716 -0.00069 -0.00957 0.0026 -0.01944 C 0.0033 -0.02099 0.0033 -0.02315 0.00417 -0.02469 C 0.00538 -0.02685 0.00833 -0.02716 0.0099 -0.02809 C 0.01111 -0.0287 0.01198 -0.02994 0.01302 -0.03055 C 0.01406 -0.03086 0.01545 -0.03117 0.01667 -0.03117 C 0.02257 -0.0321 0.02847 -0.0321 0.03403 -0.03241 C 0.03837 -0.03333 0.0408 -0.03333 0.04444 -0.03457 C 0.04531 -0.03488 0.04601 -0.03518 0.0467 -0.0358 C 0.04809 -0.03673 0.04931 -0.03796 0.05035 -0.03889 C 0.05104 -0.04012 0.05156 -0.04136 0.05191 -0.04228 C 0.05243 -0.04383 0.05243 -0.04537 0.05278 -0.0466 C 0.05295 -0.04784 0.05312 -0.04907 0.05365 -0.05 C 0.0526 -0.05988 0.05278 -0.05494 0.05278 -0.06389 " pathEditMode="relative" rAng="0" ptsTypes="AAAAAAAAAAAAAAA">
                                      <p:cBhvr>
                                        <p:cTn id="10" dur="2000" fill="hold"/>
                                        <p:tgtEl>
                                          <p:spTgt spid="3"/>
                                        </p:tgtEl>
                                        <p:attrNameLst>
                                          <p:attrName>ppt_x</p:attrName>
                                          <p:attrName>ppt_y</p:attrName>
                                        </p:attrNameLst>
                                      </p:cBhvr>
                                      <p:rCtr x="2674" y="-2932"/>
                                    </p:animMotion>
                                  </p:childTnLst>
                                </p:cTn>
                              </p:par>
                              <p:par>
                                <p:cTn id="11" presetID="0" presetClass="path" presetSubtype="0" accel="50000" decel="50000" fill="hold" nodeType="withEffect">
                                  <p:stCondLst>
                                    <p:cond delay="0"/>
                                  </p:stCondLst>
                                  <p:childTnLst>
                                    <p:animMotion origin="layout" path="M 0.00503 0.00031 L 0.00503 0.00062 C 0.00694 -0.00216 0.00885 -0.00494 0.01094 -0.0071 C 0.01163 -0.00772 0.01233 -0.00803 0.01302 -0.00803 C 0.01962 -0.00803 0.02622 -0.00741 0.03299 -0.0071 C 0.04323 -0.00525 0.03941 -0.00525 0.05365 -0.0071 C 0.05538 -0.0071 0.05712 -0.00803 0.05885 -0.00803 C 0.07153 -0.00895 0.0842 -0.00895 0.09687 -0.00926 C 0.09774 -0.01049 0.09896 -0.01111 0.09948 -0.01296 C 0.10017 -0.0142 0.10017 -0.01605 0.10017 -0.01759 C 0.10174 -0.05833 0.09965 -0.03796 0.10156 -0.05556 C 0.10295 -0.11142 0.10208 -0.08951 0.10365 -0.12191 C 0.1033 -0.1321 0.10347 -0.14228 0.10295 -0.15247 C 0.10278 -0.15432 0.10174 -0.15556 0.10156 -0.15741 C 0.10104 -0.16636 0.10174 -0.17562 0.10087 -0.18457 C 0.10069 -0.18611 0.09948 -0.18673 0.09896 -0.18796 C 0.09722 -0.19167 0.09809 -0.19259 0.09497 -0.19414 C 0.09288 -0.19475 0.09097 -0.19475 0.08889 -0.19537 C 0.08524 -0.19599 0.08351 -0.19722 0.07951 -0.19753 C 0.07743 -0.19784 0.07517 -0.19753 0.07292 -0.19753 " pathEditMode="relative" rAng="0" ptsTypes="AAAAAAAAAAAAAAAAAAAA">
                                      <p:cBhvr>
                                        <p:cTn id="12" dur="2000" fill="hold"/>
                                        <p:tgtEl>
                                          <p:spTgt spid="15"/>
                                        </p:tgtEl>
                                        <p:attrNameLst>
                                          <p:attrName>ppt_x</p:attrName>
                                          <p:attrName>ppt_y</p:attrName>
                                        </p:attrNameLst>
                                      </p:cBhvr>
                                      <p:rCtr x="4931" y="-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D2A2816-576B-8408-770A-8FA003D3CDBF}"/>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43" name="Rectangle 42">
            <a:extLst>
              <a:ext uri="{FF2B5EF4-FFF2-40B4-BE49-F238E27FC236}">
                <a16:creationId xmlns:a16="http://schemas.microsoft.com/office/drawing/2014/main" id="{A4ABCCE0-041C-528D-43A7-77593A24E9D2}"/>
              </a:ext>
            </a:extLst>
          </p:cNvPr>
          <p:cNvSpPr/>
          <p:nvPr/>
        </p:nvSpPr>
        <p:spPr>
          <a:xfrm>
            <a:off x="5305272" y="1377749"/>
            <a:ext cx="404013" cy="195019"/>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AA8B983-2A3D-C825-6DD5-F3CE4D4AC1D1}"/>
              </a:ext>
            </a:extLst>
          </p:cNvPr>
          <p:cNvSpPr/>
          <p:nvPr/>
        </p:nvSpPr>
        <p:spPr>
          <a:xfrm>
            <a:off x="5759043" y="1374704"/>
            <a:ext cx="404013" cy="198064"/>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1194CE-2BB4-450E-37DE-BE5BE026794E}"/>
              </a:ext>
            </a:extLst>
          </p:cNvPr>
          <p:cNvSpPr/>
          <p:nvPr/>
        </p:nvSpPr>
        <p:spPr>
          <a:xfrm>
            <a:off x="4851501" y="1380794"/>
            <a:ext cx="404013" cy="191974"/>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890607" y="73101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E4A1EA6-4050-4E04-D879-F9BCC49BDC5B}"/>
              </a:ext>
            </a:extLst>
          </p:cNvPr>
          <p:cNvSpPr txBox="1"/>
          <p:nvPr/>
        </p:nvSpPr>
        <p:spPr>
          <a:xfrm>
            <a:off x="4906205" y="1319847"/>
            <a:ext cx="294606" cy="307777"/>
          </a:xfrm>
          <a:prstGeom prst="rect">
            <a:avLst/>
          </a:prstGeom>
          <a:noFill/>
        </p:spPr>
        <p:txBody>
          <a:bodyPr wrap="square" rtlCol="0">
            <a:spAutoFit/>
          </a:bodyPr>
          <a:lstStyle/>
          <a:p>
            <a:r>
              <a:rPr lang="en-US" b="1" dirty="0">
                <a:solidFill>
                  <a:schemeClr val="tx1"/>
                </a:solidFill>
              </a:rPr>
              <a:t>K</a:t>
            </a:r>
          </a:p>
        </p:txBody>
      </p:sp>
      <p:sp>
        <p:nvSpPr>
          <p:cNvPr id="14" name="TextBox 13">
            <a:extLst>
              <a:ext uri="{FF2B5EF4-FFF2-40B4-BE49-F238E27FC236}">
                <a16:creationId xmlns:a16="http://schemas.microsoft.com/office/drawing/2014/main" id="{1F83FFBA-50F9-8BBC-EB73-C865FF680C24}"/>
              </a:ext>
            </a:extLst>
          </p:cNvPr>
          <p:cNvSpPr txBox="1"/>
          <p:nvPr/>
        </p:nvSpPr>
        <p:spPr>
          <a:xfrm>
            <a:off x="5346577" y="1319847"/>
            <a:ext cx="294606" cy="307777"/>
          </a:xfrm>
          <a:prstGeom prst="rect">
            <a:avLst/>
          </a:prstGeom>
          <a:noFill/>
        </p:spPr>
        <p:txBody>
          <a:bodyPr wrap="square" rtlCol="0">
            <a:spAutoFit/>
          </a:bodyPr>
          <a:lstStyle/>
          <a:p>
            <a:r>
              <a:rPr lang="en-US" b="1" dirty="0">
                <a:solidFill>
                  <a:schemeClr val="tx1"/>
                </a:solidFill>
              </a:rPr>
              <a:t>V</a:t>
            </a:r>
          </a:p>
        </p:txBody>
      </p:sp>
      <p:sp>
        <p:nvSpPr>
          <p:cNvPr id="20" name="TextBox 19">
            <a:extLst>
              <a:ext uri="{FF2B5EF4-FFF2-40B4-BE49-F238E27FC236}">
                <a16:creationId xmlns:a16="http://schemas.microsoft.com/office/drawing/2014/main" id="{0EE92ABC-A4B4-5163-C751-75D1DD820A94}"/>
              </a:ext>
            </a:extLst>
          </p:cNvPr>
          <p:cNvSpPr txBox="1"/>
          <p:nvPr/>
        </p:nvSpPr>
        <p:spPr>
          <a:xfrm>
            <a:off x="5792029" y="1319847"/>
            <a:ext cx="294606" cy="307777"/>
          </a:xfrm>
          <a:prstGeom prst="rect">
            <a:avLst/>
          </a:prstGeom>
          <a:noFill/>
        </p:spPr>
        <p:txBody>
          <a:bodyPr wrap="square" rtlCol="0">
            <a:spAutoFit/>
          </a:bodyPr>
          <a:lstStyle/>
          <a:p>
            <a:r>
              <a:rPr lang="en-US" b="1" dirty="0">
                <a:solidFill>
                  <a:schemeClr val="tx1"/>
                </a:solidFill>
              </a:rPr>
              <a:t>Q</a:t>
            </a:r>
          </a:p>
        </p:txBody>
      </p:sp>
    </p:spTree>
    <p:extLst>
      <p:ext uri="{BB962C8B-B14F-4D97-AF65-F5344CB8AC3E}">
        <p14:creationId xmlns:p14="http://schemas.microsoft.com/office/powerpoint/2010/main" val="3551337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576030-CF1F-3727-2389-0B86EAE9C1E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890607" y="73101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6DF6B02-A77E-6EA2-BFD4-DC4991EE3AFC}"/>
              </a:ext>
            </a:extLst>
          </p:cNvPr>
          <p:cNvGrpSpPr/>
          <p:nvPr/>
        </p:nvGrpSpPr>
        <p:grpSpPr>
          <a:xfrm>
            <a:off x="4975896" y="1089773"/>
            <a:ext cx="1062764" cy="191974"/>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6820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9AEB41-FEDE-6E94-5E3D-B954CF1F95B8}"/>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242713" y="60147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6DF6B02-A77E-6EA2-BFD4-DC4991EE3AFC}"/>
              </a:ext>
            </a:extLst>
          </p:cNvPr>
          <p:cNvGrpSpPr/>
          <p:nvPr/>
        </p:nvGrpSpPr>
        <p:grpSpPr>
          <a:xfrm>
            <a:off x="5082090" y="534437"/>
            <a:ext cx="899610" cy="162502"/>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0260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EC80C-6471-EBAE-2446-3381E6DF0B48}"/>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7646" y="285578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5019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E264AF-D501-EC24-5462-B37E0B89F04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3836" y="282530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123836" y="2829507"/>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6735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181 0.00803 L 0.01181 0.00803 C 0.01424 0.00772 0.01667 0.00741 0.01928 0.0071 C 0.03924 0.00587 0.06303 0.00587 0.0816 0.00556 L 0.08577 0.00494 C 0.08681 0.00463 0.08785 0.00494 0.08872 0.00432 C 0.08994 0.00309 0.09098 0.00124 0.09202 -0.00031 L 0.09375 -0.00247 C 0.0941 -0.0037 0.09462 -0.00494 0.09497 -0.00617 C 0.09514 -0.0071 0.09532 -0.00802 0.09549 -0.00926 C 0.09566 -0.0142 0.09549 -0.01913 0.09584 -0.02407 C 0.09619 -0.03024 0.09653 -0.02808 0.09705 -0.0321 C 0.09723 -0.03333 0.0974 -0.03457 0.09757 -0.0358 C 0.0974 -0.04043 0.09723 -0.04506 0.09705 -0.05 C 0.09705 -0.05061 0.09671 -0.05123 0.09671 -0.05216 C 0.09653 -0.05401 0.09636 -0.05617 0.09619 -0.05802 C 0.09619 -0.05926 0.09601 -0.06049 0.09584 -0.06173 C 0.09566 -0.07469 0.09549 -0.08796 0.09549 -0.10092 C 0.09532 -0.11636 0.09532 -0.13148 0.09497 -0.14691 C 0.09497 -0.14815 0.09323 -0.15216 0.09289 -0.15278 C 0.09167 -0.15494 0.0908 -0.15524 0.08924 -0.15648 C 0.08837 -0.1571 0.08716 -0.15771 0.08629 -0.15802 C 0.08525 -0.15833 0.08438 -0.15833 0.08334 -0.15864 L 0.08004 -0.15926 L 0.06632 -0.15864 " pathEditMode="relative" ptsTypes="AAAAAAAAAAAAAAAAAAAAAAAAA">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4FB321-48CA-C8B3-0D67-6F4E1AF7834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3836" y="282530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747285" y="2014167"/>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5053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NLP</a:t>
            </a:r>
            <a:endParaRPr sz="3200" b="1"/>
          </a:p>
        </p:txBody>
      </p:sp>
      <p:sp>
        <p:nvSpPr>
          <p:cNvPr id="111" name="Google Shape;111;p17"/>
          <p:cNvSpPr txBox="1">
            <a:spLocks noGrp="1"/>
          </p:cNvSpPr>
          <p:nvPr>
            <p:ph type="body" idx="1"/>
          </p:nvPr>
        </p:nvSpPr>
        <p:spPr>
          <a:xfrm>
            <a:off x="786150" y="958470"/>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sz="2000" b="1"/>
              <a:t>Language Translation, Sentiment Analysis, Answering Questions, Text Summarization, </a:t>
            </a:r>
            <a:r>
              <a:rPr lang="en-US" sz="2000" b="1" err="1"/>
              <a:t>etc</a:t>
            </a:r>
            <a:r>
              <a:rPr lang="en-US" sz="2000" b="1"/>
              <a:t>…</a:t>
            </a:r>
          </a:p>
          <a:p>
            <a:pPr marL="342900" indent="-342900">
              <a:lnSpc>
                <a:spcPct val="150000"/>
              </a:lnSpc>
            </a:pPr>
            <a:r>
              <a:rPr lang="en-US" sz="2000" b="1"/>
              <a:t>Token: </a:t>
            </a:r>
            <a:r>
              <a:rPr lang="en-US" sz="2000"/>
              <a:t>String of values representing a text unit</a:t>
            </a:r>
          </a:p>
          <a:p>
            <a:pPr marL="342900" indent="-342900">
              <a:lnSpc>
                <a:spcPct val="150000"/>
              </a:lnSpc>
            </a:pPr>
            <a:r>
              <a:rPr lang="en-US" sz="2000" b="1"/>
              <a:t>Encoding: </a:t>
            </a:r>
            <a:r>
              <a:rPr lang="en-US" sz="2000"/>
              <a:t>Deterministic mapping of token</a:t>
            </a:r>
          </a:p>
          <a:p>
            <a:pPr marL="342900" indent="-342900">
              <a:lnSpc>
                <a:spcPct val="150000"/>
              </a:lnSpc>
            </a:pPr>
            <a:r>
              <a:rPr lang="en-US" sz="2000" b="1"/>
              <a:t>Embedding space: </a:t>
            </a:r>
            <a:r>
              <a:rPr lang="en-US" sz="2000"/>
              <a:t>All vectorized tokens; closer means similar meaning</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TextBox 1">
            <a:extLst>
              <a:ext uri="{FF2B5EF4-FFF2-40B4-BE49-F238E27FC236}">
                <a16:creationId xmlns:a16="http://schemas.microsoft.com/office/drawing/2014/main" id="{6286BA10-9BA8-5073-B4A2-AE31C290AE9E}"/>
              </a:ext>
            </a:extLst>
          </p:cNvPr>
          <p:cNvSpPr txBox="1"/>
          <p:nvPr/>
        </p:nvSpPr>
        <p:spPr>
          <a:xfrm>
            <a:off x="2277035" y="4185030"/>
            <a:ext cx="4477871" cy="369332"/>
          </a:xfrm>
          <a:prstGeom prst="rect">
            <a:avLst/>
          </a:prstGeom>
          <a:noFill/>
        </p:spPr>
        <p:txBody>
          <a:bodyPr wrap="square" rtlCol="0">
            <a:spAutoFit/>
          </a:bodyPr>
          <a:lstStyle/>
          <a:p>
            <a:r>
              <a:rPr lang="en-US" sz="1800">
                <a:latin typeface="Source Sans Pro" panose="020B0503030403020204" pitchFamily="34" charset="0"/>
                <a:ea typeface="Source Sans Pro" panose="020B0503030403020204" pitchFamily="34" charset="0"/>
              </a:rPr>
              <a:t>Accounts for semantics (e.g. ”right”)</a:t>
            </a:r>
          </a:p>
        </p:txBody>
      </p:sp>
      <p:cxnSp>
        <p:nvCxnSpPr>
          <p:cNvPr id="6" name="Elbow Connector 5">
            <a:extLst>
              <a:ext uri="{FF2B5EF4-FFF2-40B4-BE49-F238E27FC236}">
                <a16:creationId xmlns:a16="http://schemas.microsoft.com/office/drawing/2014/main" id="{935FBA05-4D5F-C5BD-77FD-39C580996E4C}"/>
              </a:ext>
            </a:extLst>
          </p:cNvPr>
          <p:cNvCxnSpPr>
            <a:cxnSpLocks/>
            <a:endCxn id="2" idx="1"/>
          </p:cNvCxnSpPr>
          <p:nvPr/>
        </p:nvCxnSpPr>
        <p:spPr>
          <a:xfrm rot="16200000" flipH="1">
            <a:off x="2010131" y="4102792"/>
            <a:ext cx="282800" cy="251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8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F1C896-74B7-5C8D-F40A-F9E379FD4FA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8881" y="1953261"/>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128881" y="1957466"/>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39925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DB1064-3107-296E-E2EB-DD4060579A9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3" name="Group 2">
            <a:extLst>
              <a:ext uri="{FF2B5EF4-FFF2-40B4-BE49-F238E27FC236}">
                <a16:creationId xmlns:a16="http://schemas.microsoft.com/office/drawing/2014/main" id="{7765F845-5981-8B1D-9DCE-6FF427527547}"/>
              </a:ext>
            </a:extLst>
          </p:cNvPr>
          <p:cNvGrpSpPr/>
          <p:nvPr/>
        </p:nvGrpSpPr>
        <p:grpSpPr>
          <a:xfrm>
            <a:off x="5128501" y="852566"/>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A690142A-0664-CF18-8DF6-A6F74CBFEDB9}"/>
              </a:ext>
            </a:extLst>
          </p:cNvPr>
          <p:cNvSpPr/>
          <p:nvPr/>
        </p:nvSpPr>
        <p:spPr>
          <a:xfrm>
            <a:off x="5253990" y="796290"/>
            <a:ext cx="125730" cy="240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ircular 12">
            <a:extLst>
              <a:ext uri="{FF2B5EF4-FFF2-40B4-BE49-F238E27FC236}">
                <a16:creationId xmlns:a16="http://schemas.microsoft.com/office/drawing/2014/main" id="{385E7DDA-E937-8A60-6EE5-30F9AACCA54E}"/>
              </a:ext>
            </a:extLst>
          </p:cNvPr>
          <p:cNvSpPr/>
          <p:nvPr/>
        </p:nvSpPr>
        <p:spPr>
          <a:xfrm rot="4923447">
            <a:off x="2360877" y="3220168"/>
            <a:ext cx="8582637" cy="2546065"/>
          </a:xfrm>
          <a:prstGeom prst="circularArrow">
            <a:avLst>
              <a:gd name="adj1" fmla="val 6120"/>
              <a:gd name="adj2" fmla="val 1243916"/>
              <a:gd name="adj3" fmla="val 16663604"/>
              <a:gd name="adj4" fmla="val 1055201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311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4F25CC-7D4F-2803-42A6-DABB65A39CF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3403072"/>
            <a:ext cx="548700" cy="393600"/>
          </a:xfrm>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2014472"/>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4339037"/>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4339037"/>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a:t>
            </a:r>
            <a:r>
              <a:rPr lang="fr-FR" sz="1100" b="1" u="sng" dirty="0">
                <a:solidFill>
                  <a:srgbClr val="FF0000"/>
                </a:solidFill>
              </a:rPr>
              <a:t>mange</a:t>
            </a:r>
            <a:r>
              <a:rPr lang="fr-FR" sz="1100" b="1" dirty="0">
                <a:solidFill>
                  <a:srgbClr val="00B050"/>
                </a:solidFill>
              </a:rPr>
              <a:t> une souris</a:t>
            </a:r>
            <a:r>
              <a:rPr lang="en-US" sz="1100" b="1" dirty="0">
                <a:solidFill>
                  <a:srgbClr val="00B050"/>
                </a:solidFill>
              </a:rPr>
              <a:t>”</a:t>
            </a:r>
          </a:p>
        </p:txBody>
      </p:sp>
      <p:grpSp>
        <p:nvGrpSpPr>
          <p:cNvPr id="3" name="Group 2">
            <a:extLst>
              <a:ext uri="{FF2B5EF4-FFF2-40B4-BE49-F238E27FC236}">
                <a16:creationId xmlns:a16="http://schemas.microsoft.com/office/drawing/2014/main" id="{7765F845-5981-8B1D-9DCE-6FF427527547}"/>
              </a:ext>
            </a:extLst>
          </p:cNvPr>
          <p:cNvGrpSpPr/>
          <p:nvPr/>
        </p:nvGrpSpPr>
        <p:grpSpPr>
          <a:xfrm>
            <a:off x="5128501" y="-1936933"/>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A690142A-0664-CF18-8DF6-A6F74CBFEDB9}"/>
              </a:ext>
            </a:extLst>
          </p:cNvPr>
          <p:cNvSpPr/>
          <p:nvPr/>
        </p:nvSpPr>
        <p:spPr>
          <a:xfrm>
            <a:off x="5253990" y="-1993209"/>
            <a:ext cx="125730" cy="240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ircular 12">
            <a:extLst>
              <a:ext uri="{FF2B5EF4-FFF2-40B4-BE49-F238E27FC236}">
                <a16:creationId xmlns:a16="http://schemas.microsoft.com/office/drawing/2014/main" id="{385E7DDA-E937-8A60-6EE5-30F9AACCA54E}"/>
              </a:ext>
            </a:extLst>
          </p:cNvPr>
          <p:cNvSpPr/>
          <p:nvPr/>
        </p:nvSpPr>
        <p:spPr>
          <a:xfrm rot="4923447">
            <a:off x="2360877" y="430669"/>
            <a:ext cx="8582637" cy="2546065"/>
          </a:xfrm>
          <a:prstGeom prst="circularArrow">
            <a:avLst>
              <a:gd name="adj1" fmla="val 6120"/>
              <a:gd name="adj2" fmla="val 1243916"/>
              <a:gd name="adj3" fmla="val 16663604"/>
              <a:gd name="adj4" fmla="val 1055201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ircular 6">
            <a:extLst>
              <a:ext uri="{FF2B5EF4-FFF2-40B4-BE49-F238E27FC236}">
                <a16:creationId xmlns:a16="http://schemas.microsoft.com/office/drawing/2014/main" id="{746E49B3-F13A-89A5-7A72-72BABD7D763E}"/>
              </a:ext>
            </a:extLst>
          </p:cNvPr>
          <p:cNvSpPr/>
          <p:nvPr/>
        </p:nvSpPr>
        <p:spPr>
          <a:xfrm rot="7005066">
            <a:off x="2069013" y="1742616"/>
            <a:ext cx="8582637" cy="2546065"/>
          </a:xfrm>
          <a:prstGeom prst="circularArrow">
            <a:avLst>
              <a:gd name="adj1" fmla="val 6364"/>
              <a:gd name="adj2" fmla="val 1243916"/>
              <a:gd name="adj3" fmla="val 17789996"/>
              <a:gd name="adj4" fmla="val 1304932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6966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Language Translation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What “Attention Is All You Need” showcased</a:t>
            </a:r>
          </a:p>
          <a:p>
            <a:pPr marL="800100" lvl="1" indent="-342900">
              <a:lnSpc>
                <a:spcPct val="150000"/>
              </a:lnSpc>
            </a:pPr>
            <a:r>
              <a:rPr lang="en-US" dirty="0"/>
              <a:t>English -&gt; French</a:t>
            </a:r>
          </a:p>
          <a:p>
            <a:pPr marL="342900" indent="-342900">
              <a:lnSpc>
                <a:spcPct val="150000"/>
              </a:lnSpc>
            </a:pPr>
            <a:r>
              <a:rPr lang="en-US" b="1" dirty="0"/>
              <a:t>Independent Language Translation Implementation</a:t>
            </a:r>
          </a:p>
          <a:p>
            <a:pPr marL="800100" lvl="1" indent="-342900">
              <a:lnSpc>
                <a:spcPct val="150000"/>
              </a:lnSpc>
            </a:pPr>
            <a:r>
              <a:rPr lang="en-US" dirty="0"/>
              <a:t>Portuguese -&gt; English</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3620698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English to French - Model</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dirty="0"/>
              <a:t>Used a pre-trained transformer from </a:t>
            </a:r>
            <a:r>
              <a:rPr lang="en-US" b="1" dirty="0" err="1"/>
              <a:t>HuggingFace</a:t>
            </a:r>
            <a:endParaRPr lang="en-US" b="1" dirty="0"/>
          </a:p>
          <a:p>
            <a:pPr marL="342900" indent="-342900">
              <a:lnSpc>
                <a:spcPct val="150000"/>
              </a:lnSpc>
            </a:pPr>
            <a:r>
              <a:rPr lang="en-US" dirty="0"/>
              <a:t>Available data</a:t>
            </a:r>
          </a:p>
          <a:p>
            <a:pPr marL="800100" lvl="1" indent="-342900">
              <a:lnSpc>
                <a:spcPct val="150000"/>
              </a:lnSpc>
            </a:pPr>
            <a:r>
              <a:rPr lang="en-US" dirty="0"/>
              <a:t>Paired English to French</a:t>
            </a:r>
          </a:p>
          <a:p>
            <a:pPr marL="800100" lvl="1" indent="-342900">
              <a:lnSpc>
                <a:spcPct val="150000"/>
              </a:lnSpc>
            </a:pPr>
            <a:r>
              <a:rPr lang="en-US" dirty="0"/>
              <a:t>Tokenizer</a:t>
            </a:r>
          </a:p>
          <a:p>
            <a:pPr marL="800100" lvl="1" indent="-342900">
              <a:lnSpc>
                <a:spcPct val="150000"/>
              </a:lnSpc>
            </a:pPr>
            <a:r>
              <a:rPr lang="en-US" dirty="0"/>
              <a:t>Fine-Tuning Data</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28676" name="Picture 4" descr="Hugging Face – Lux Capital">
            <a:extLst>
              <a:ext uri="{FF2B5EF4-FFF2-40B4-BE49-F238E27FC236}">
                <a16:creationId xmlns:a16="http://schemas.microsoft.com/office/drawing/2014/main" id="{0852BA77-435E-E7D9-B2FD-B6CE4061D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315" y="1216273"/>
            <a:ext cx="607945" cy="5613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454D65-858D-250E-54E3-B9B1F4A6B6F1}"/>
              </a:ext>
            </a:extLst>
          </p:cNvPr>
          <p:cNvPicPr>
            <a:picLocks noChangeAspect="1"/>
          </p:cNvPicPr>
          <p:nvPr/>
        </p:nvPicPr>
        <p:blipFill>
          <a:blip r:embed="rId4"/>
          <a:stretch>
            <a:fillRect/>
          </a:stretch>
        </p:blipFill>
        <p:spPr>
          <a:xfrm>
            <a:off x="4174010" y="3048776"/>
            <a:ext cx="4504724" cy="1579345"/>
          </a:xfrm>
          <a:prstGeom prst="rect">
            <a:avLst/>
          </a:prstGeom>
        </p:spPr>
      </p:pic>
      <p:sp>
        <p:nvSpPr>
          <p:cNvPr id="5" name="TextBox 4">
            <a:extLst>
              <a:ext uri="{FF2B5EF4-FFF2-40B4-BE49-F238E27FC236}">
                <a16:creationId xmlns:a16="http://schemas.microsoft.com/office/drawing/2014/main" id="{47C559F9-C0FB-8732-CEBA-70B7ADF69603}"/>
              </a:ext>
            </a:extLst>
          </p:cNvPr>
          <p:cNvSpPr txBox="1"/>
          <p:nvPr/>
        </p:nvSpPr>
        <p:spPr>
          <a:xfrm>
            <a:off x="4292810" y="4643361"/>
            <a:ext cx="3896150" cy="338554"/>
          </a:xfrm>
          <a:prstGeom prst="rect">
            <a:avLst/>
          </a:prstGeom>
          <a:noFill/>
        </p:spPr>
        <p:txBody>
          <a:bodyPr wrap="square" rtlCol="0">
            <a:spAutoFit/>
          </a:bodyPr>
          <a:lstStyle/>
          <a:p>
            <a:r>
              <a:rPr lang="en-US" sz="1600" b="1" dirty="0"/>
              <a:t>T</a:t>
            </a:r>
            <a:r>
              <a:rPr lang="en-US" sz="1600" dirty="0"/>
              <a:t>ext-</a:t>
            </a:r>
            <a:r>
              <a:rPr lang="en-US" sz="1600" b="1" dirty="0"/>
              <a:t>T</a:t>
            </a:r>
            <a:r>
              <a:rPr lang="en-US" sz="1600" dirty="0"/>
              <a:t>o-</a:t>
            </a:r>
            <a:r>
              <a:rPr lang="en-US" sz="1600" b="1" dirty="0"/>
              <a:t>T</a:t>
            </a:r>
            <a:r>
              <a:rPr lang="en-US" sz="1600" dirty="0"/>
              <a:t>ext </a:t>
            </a:r>
            <a:r>
              <a:rPr lang="en-US" sz="1600" b="1" dirty="0"/>
              <a:t>T</a:t>
            </a:r>
            <a:r>
              <a:rPr lang="en-US" sz="1600" dirty="0"/>
              <a:t>ransfer </a:t>
            </a:r>
            <a:r>
              <a:rPr lang="en-US" sz="1600" b="1" dirty="0"/>
              <a:t>T</a:t>
            </a:r>
            <a:r>
              <a:rPr lang="en-US" sz="1600" dirty="0"/>
              <a:t>ransformer </a:t>
            </a:r>
            <a:r>
              <a:rPr lang="en-US" sz="1600" b="1" dirty="0"/>
              <a:t>(T5)</a:t>
            </a:r>
            <a:endParaRPr lang="en-US" sz="1600" dirty="0"/>
          </a:p>
        </p:txBody>
      </p:sp>
    </p:spTree>
    <p:extLst>
      <p:ext uri="{BB962C8B-B14F-4D97-AF65-F5344CB8AC3E}">
        <p14:creationId xmlns:p14="http://schemas.microsoft.com/office/powerpoint/2010/main" val="3905776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English to French - Results</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Training</a:t>
            </a:r>
          </a:p>
          <a:p>
            <a:pPr marL="800100" lvl="1" indent="-342900">
              <a:lnSpc>
                <a:spcPct val="150000"/>
              </a:lnSpc>
            </a:pPr>
            <a:r>
              <a:rPr lang="en-US" b="1" dirty="0"/>
              <a:t>Time: </a:t>
            </a:r>
            <a:r>
              <a:rPr lang="en-US" dirty="0"/>
              <a:t>Around 3 hours to train (6 Epochs)</a:t>
            </a:r>
          </a:p>
          <a:p>
            <a:pPr marL="800100" lvl="1" indent="-342900">
              <a:lnSpc>
                <a:spcPct val="150000"/>
              </a:lnSpc>
            </a:pPr>
            <a:r>
              <a:rPr lang="en-US" b="1" dirty="0"/>
              <a:t>Heads: </a:t>
            </a:r>
            <a:r>
              <a:rPr lang="en-US" dirty="0"/>
              <a:t>8</a:t>
            </a:r>
            <a:endParaRPr lang="en-US" b="1" dirty="0"/>
          </a:p>
          <a:p>
            <a:pPr marL="800100" lvl="1" indent="-342900">
              <a:lnSpc>
                <a:spcPct val="150000"/>
              </a:lnSpc>
            </a:pPr>
            <a:r>
              <a:rPr lang="en-US" b="1" dirty="0"/>
              <a:t>Layers: </a:t>
            </a:r>
            <a:r>
              <a:rPr lang="en-US" dirty="0"/>
              <a:t>6</a:t>
            </a:r>
            <a:endParaRPr lang="en-US" b="1" dirty="0"/>
          </a:p>
          <a:p>
            <a:pPr marL="342900" indent="-342900">
              <a:lnSpc>
                <a:spcPct val="150000"/>
              </a:lnSpc>
            </a:pPr>
            <a:r>
              <a:rPr lang="en-US" b="1" dirty="0"/>
              <a:t>Inference</a:t>
            </a:r>
          </a:p>
          <a:p>
            <a:pPr marL="800100" lvl="1" indent="-342900">
              <a:lnSpc>
                <a:spcPct val="150000"/>
              </a:lnSpc>
            </a:pPr>
            <a:r>
              <a:rPr lang="en-US" b="1" dirty="0"/>
              <a:t>BLEU Score: </a:t>
            </a:r>
            <a:r>
              <a:rPr lang="en-US" dirty="0"/>
              <a:t>36.0, from 41.8</a:t>
            </a: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pic>
        <p:nvPicPr>
          <p:cNvPr id="3" name="Picture 2">
            <a:extLst>
              <a:ext uri="{FF2B5EF4-FFF2-40B4-BE49-F238E27FC236}">
                <a16:creationId xmlns:a16="http://schemas.microsoft.com/office/drawing/2014/main" id="{8F15A836-70B6-0CB5-0719-D5926289736B}"/>
              </a:ext>
            </a:extLst>
          </p:cNvPr>
          <p:cNvPicPr>
            <a:picLocks noChangeAspect="1"/>
          </p:cNvPicPr>
          <p:nvPr/>
        </p:nvPicPr>
        <p:blipFill>
          <a:blip r:embed="rId3"/>
          <a:stretch>
            <a:fillRect/>
          </a:stretch>
        </p:blipFill>
        <p:spPr>
          <a:xfrm>
            <a:off x="5488073" y="2571750"/>
            <a:ext cx="3169814" cy="2044651"/>
          </a:xfrm>
          <a:prstGeom prst="rect">
            <a:avLst/>
          </a:prstGeom>
        </p:spPr>
      </p:pic>
      <p:sp>
        <p:nvSpPr>
          <p:cNvPr id="4" name="Rectangle 3">
            <a:extLst>
              <a:ext uri="{FF2B5EF4-FFF2-40B4-BE49-F238E27FC236}">
                <a16:creationId xmlns:a16="http://schemas.microsoft.com/office/drawing/2014/main" id="{BE128C87-3808-F2DD-2CD7-352F407A3EFE}"/>
              </a:ext>
            </a:extLst>
          </p:cNvPr>
          <p:cNvSpPr/>
          <p:nvPr/>
        </p:nvSpPr>
        <p:spPr>
          <a:xfrm>
            <a:off x="5567680" y="4155440"/>
            <a:ext cx="3017520" cy="213360"/>
          </a:xfrm>
          <a:prstGeom prst="rect">
            <a:avLst/>
          </a:prstGeom>
          <a:solidFill>
            <a:srgbClr val="FFF537">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570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Portuguese to English - Model</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err="1"/>
              <a:t>Tensorflow</a:t>
            </a:r>
            <a:r>
              <a:rPr lang="en-US" b="1" dirty="0"/>
              <a:t> Implementation</a:t>
            </a:r>
          </a:p>
          <a:p>
            <a:pPr marL="800100" lvl="1" indent="-342900">
              <a:lnSpc>
                <a:spcPct val="150000"/>
              </a:lnSpc>
            </a:pPr>
            <a:r>
              <a:rPr lang="en-US" dirty="0"/>
              <a:t>Custom layers</a:t>
            </a:r>
          </a:p>
          <a:p>
            <a:pPr marL="800100" lvl="1" indent="-342900">
              <a:lnSpc>
                <a:spcPct val="150000"/>
              </a:lnSpc>
            </a:pPr>
            <a:r>
              <a:rPr lang="en-US" dirty="0"/>
              <a:t>Found dataset </a:t>
            </a:r>
            <a:r>
              <a:rPr lang="en-US" b="1" dirty="0"/>
              <a:t>(</a:t>
            </a:r>
            <a:r>
              <a:rPr lang="en-US" b="1" dirty="0" err="1"/>
              <a:t>ted_hrlr_translate</a:t>
            </a:r>
            <a:r>
              <a:rPr lang="en-US" b="1" dirty="0"/>
              <a:t>)</a:t>
            </a:r>
            <a:endParaRPr lang="en-US" dirty="0"/>
          </a:p>
          <a:p>
            <a:pPr marL="800100" lvl="1" indent="-342900">
              <a:lnSpc>
                <a:spcPct val="150000"/>
              </a:lnSpc>
            </a:pPr>
            <a:r>
              <a:rPr lang="en-US" dirty="0"/>
              <a:t>Found tokenizer </a:t>
            </a:r>
            <a:r>
              <a:rPr lang="en-US" b="1" dirty="0"/>
              <a:t>(pt &amp; </a:t>
            </a:r>
            <a:r>
              <a:rPr lang="en-US" b="1" dirty="0" err="1"/>
              <a:t>en</a:t>
            </a:r>
            <a:r>
              <a:rPr lang="en-US" b="1" dirty="0"/>
              <a:t> variants)</a:t>
            </a:r>
            <a:endParaRPr lang="en-US" dirty="0"/>
          </a:p>
          <a:p>
            <a:pPr marL="342900" indent="-342900">
              <a:lnSpc>
                <a:spcPct val="150000"/>
              </a:lnSpc>
            </a:pPr>
            <a:r>
              <a:rPr lang="en-US" b="1" dirty="0"/>
              <a:t>Batch-able on ROSIE</a:t>
            </a:r>
          </a:p>
          <a:p>
            <a:pPr marL="800100" lvl="1" indent="-342900">
              <a:lnSpc>
                <a:spcPct val="150000"/>
              </a:lnSpc>
            </a:pPr>
            <a:r>
              <a:rPr lang="en-US" dirty="0"/>
              <a:t>.</a:t>
            </a:r>
            <a:r>
              <a:rPr lang="en-US" dirty="0" err="1"/>
              <a:t>sh</a:t>
            </a:r>
            <a:r>
              <a:rPr lang="en-US" dirty="0"/>
              <a:t> &amp; .</a:t>
            </a:r>
            <a:r>
              <a:rPr lang="en-US" dirty="0" err="1"/>
              <a:t>py</a:t>
            </a:r>
            <a:r>
              <a:rPr lang="en-US" dirty="0"/>
              <a:t> scripts developed, along with </a:t>
            </a:r>
            <a:r>
              <a:rPr lang="en-US" dirty="0" err="1"/>
              <a:t>Jupyter</a:t>
            </a:r>
            <a:endParaRPr lang="en-US"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272072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595300"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dirty="0"/>
          </a:p>
        </p:txBody>
      </p:sp>
      <p:pic>
        <p:nvPicPr>
          <p:cNvPr id="6" name="Picture 5">
            <a:extLst>
              <a:ext uri="{FF2B5EF4-FFF2-40B4-BE49-F238E27FC236}">
                <a16:creationId xmlns:a16="http://schemas.microsoft.com/office/drawing/2014/main" id="{4DECCE8E-68B3-AABA-2094-420BF6E829D1}"/>
              </a:ext>
            </a:extLst>
          </p:cNvPr>
          <p:cNvPicPr>
            <a:picLocks noChangeAspect="1"/>
          </p:cNvPicPr>
          <p:nvPr/>
        </p:nvPicPr>
        <p:blipFill>
          <a:blip r:embed="rId3"/>
          <a:stretch>
            <a:fillRect/>
          </a:stretch>
        </p:blipFill>
        <p:spPr>
          <a:xfrm>
            <a:off x="259080" y="263767"/>
            <a:ext cx="4697356" cy="4615966"/>
          </a:xfrm>
          <a:prstGeom prst="rect">
            <a:avLst/>
          </a:prstGeom>
        </p:spPr>
      </p:pic>
      <p:grpSp>
        <p:nvGrpSpPr>
          <p:cNvPr id="13" name="Group 12">
            <a:extLst>
              <a:ext uri="{FF2B5EF4-FFF2-40B4-BE49-F238E27FC236}">
                <a16:creationId xmlns:a16="http://schemas.microsoft.com/office/drawing/2014/main" id="{5E47E7A0-DAEE-D58D-C33E-EB50193D1792}"/>
              </a:ext>
            </a:extLst>
          </p:cNvPr>
          <p:cNvGrpSpPr/>
          <p:nvPr/>
        </p:nvGrpSpPr>
        <p:grpSpPr>
          <a:xfrm>
            <a:off x="5233385" y="263767"/>
            <a:ext cx="3699403" cy="4615966"/>
            <a:chOff x="2700528" y="158378"/>
            <a:chExt cx="3636264" cy="4537184"/>
          </a:xfrm>
        </p:grpSpPr>
        <p:pic>
          <p:nvPicPr>
            <p:cNvPr id="10" name="Picture 2">
              <a:extLst>
                <a:ext uri="{FF2B5EF4-FFF2-40B4-BE49-F238E27FC236}">
                  <a16:creationId xmlns:a16="http://schemas.microsoft.com/office/drawing/2014/main" id="{CB6A6755-FB56-A58A-65BA-7A7709FF4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19" t="17452" r="7433" b="7424"/>
            <a:stretch/>
          </p:blipFill>
          <p:spPr bwMode="auto">
            <a:xfrm>
              <a:off x="2700528" y="158378"/>
              <a:ext cx="3636264" cy="45371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0E3BC99-0EA6-7B63-01F6-693F308EFF38}"/>
                </a:ext>
              </a:extLst>
            </p:cNvPr>
            <p:cNvSpPr/>
            <p:nvPr/>
          </p:nvSpPr>
          <p:spPr>
            <a:xfrm>
              <a:off x="3107229" y="1710690"/>
              <a:ext cx="1330412" cy="1946910"/>
            </a:xfrm>
            <a:prstGeom prst="rect">
              <a:avLst/>
            </a:prstGeom>
            <a:solidFill>
              <a:srgbClr val="2DFF82">
                <a:alpha val="41961"/>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181C74-0422-1440-5BDF-D5C0654C352A}"/>
                </a:ext>
              </a:extLst>
            </p:cNvPr>
            <p:cNvSpPr/>
            <p:nvPr/>
          </p:nvSpPr>
          <p:spPr>
            <a:xfrm>
              <a:off x="4552227" y="905511"/>
              <a:ext cx="1373594" cy="2752089"/>
            </a:xfrm>
            <a:prstGeom prst="rect">
              <a:avLst/>
            </a:prstGeom>
            <a:solidFill>
              <a:srgbClr val="CD2DFF">
                <a:alpha val="41961"/>
              </a:srgbClr>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3955EB35-4730-1F05-FA23-FCA789196189}"/>
              </a:ext>
            </a:extLst>
          </p:cNvPr>
          <p:cNvCxnSpPr>
            <a:cxnSpLocks/>
          </p:cNvCxnSpPr>
          <p:nvPr/>
        </p:nvCxnSpPr>
        <p:spPr>
          <a:xfrm flipV="1">
            <a:off x="4168140" y="1432560"/>
            <a:ext cx="2832521" cy="19812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B57BAD-434E-A043-F85F-80F0CAA56357}"/>
              </a:ext>
            </a:extLst>
          </p:cNvPr>
          <p:cNvCxnSpPr>
            <a:cxnSpLocks/>
          </p:cNvCxnSpPr>
          <p:nvPr/>
        </p:nvCxnSpPr>
        <p:spPr>
          <a:xfrm>
            <a:off x="4061460" y="1023873"/>
            <a:ext cx="1805940" cy="759207"/>
          </a:xfrm>
          <a:prstGeom prst="line">
            <a:avLst/>
          </a:prstGeom>
          <a:ln w="38100">
            <a:solidFill>
              <a:srgbClr val="00EE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089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Portuguese to English - Training</a:t>
            </a:r>
            <a:endParaRPr sz="3200"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pic>
        <p:nvPicPr>
          <p:cNvPr id="5" name="Picture 4">
            <a:extLst>
              <a:ext uri="{FF2B5EF4-FFF2-40B4-BE49-F238E27FC236}">
                <a16:creationId xmlns:a16="http://schemas.microsoft.com/office/drawing/2014/main" id="{0E7A3314-2959-C379-CF65-6B18D5CD6CC0}"/>
              </a:ext>
            </a:extLst>
          </p:cNvPr>
          <p:cNvPicPr>
            <a:picLocks noChangeAspect="1"/>
          </p:cNvPicPr>
          <p:nvPr/>
        </p:nvPicPr>
        <p:blipFill>
          <a:blip r:embed="rId3"/>
          <a:stretch>
            <a:fillRect/>
          </a:stretch>
        </p:blipFill>
        <p:spPr>
          <a:xfrm>
            <a:off x="3521754" y="1075013"/>
            <a:ext cx="4882630" cy="3861011"/>
          </a:xfrm>
          <a:prstGeom prst="rect">
            <a:avLst/>
          </a:prstGeom>
        </p:spPr>
      </p:pic>
      <p:sp>
        <p:nvSpPr>
          <p:cNvPr id="6" name="Oval 5">
            <a:extLst>
              <a:ext uri="{FF2B5EF4-FFF2-40B4-BE49-F238E27FC236}">
                <a16:creationId xmlns:a16="http://schemas.microsoft.com/office/drawing/2014/main" id="{6C5B9DB8-3C77-34EB-87E9-C3DCC829AF1B}"/>
              </a:ext>
            </a:extLst>
          </p:cNvPr>
          <p:cNvSpPr/>
          <p:nvPr/>
        </p:nvSpPr>
        <p:spPr>
          <a:xfrm>
            <a:off x="4400969" y="3887806"/>
            <a:ext cx="762000" cy="7722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4CD2F3-51DA-E00D-9DCF-CFA7172EF9D6}"/>
              </a:ext>
            </a:extLst>
          </p:cNvPr>
          <p:cNvSpPr txBox="1"/>
          <p:nvPr/>
        </p:nvSpPr>
        <p:spPr>
          <a:xfrm>
            <a:off x="382254" y="901700"/>
            <a:ext cx="2590800" cy="3385542"/>
          </a:xfrm>
          <a:prstGeom prst="rect">
            <a:avLst/>
          </a:prstGeom>
          <a:noFill/>
        </p:spPr>
        <p:txBody>
          <a:bodyPr wrap="square" rtlCol="0">
            <a:spAutoFit/>
          </a:bodyPr>
          <a:lstStyle/>
          <a:p>
            <a:pPr>
              <a:lnSpc>
                <a:spcPct val="200000"/>
              </a:lnSpc>
            </a:pPr>
            <a:r>
              <a:rPr lang="en-US" sz="2000" b="1" u="sng" dirty="0"/>
              <a:t>Hyperparameters</a:t>
            </a:r>
          </a:p>
          <a:p>
            <a:r>
              <a:rPr lang="en-US" sz="2000" b="1" dirty="0"/>
              <a:t>Attention Heads: </a:t>
            </a:r>
            <a:r>
              <a:rPr lang="en-US" sz="2000" dirty="0"/>
              <a:t>4</a:t>
            </a:r>
          </a:p>
          <a:p>
            <a:r>
              <a:rPr lang="en-US" sz="2000" b="1" dirty="0"/>
              <a:t>Layers: </a:t>
            </a:r>
            <a:r>
              <a:rPr lang="en-US" sz="2000" dirty="0"/>
              <a:t>6</a:t>
            </a:r>
          </a:p>
          <a:p>
            <a:r>
              <a:rPr lang="en-US" sz="2000" b="1" dirty="0"/>
              <a:t>Epochs: </a:t>
            </a:r>
            <a:r>
              <a:rPr lang="en-US" sz="2000" dirty="0"/>
              <a:t>100</a:t>
            </a:r>
          </a:p>
          <a:p>
            <a:r>
              <a:rPr lang="en-US" sz="2000" b="1" dirty="0"/>
              <a:t>Time: </a:t>
            </a:r>
            <a:r>
              <a:rPr lang="en-US" sz="2000" dirty="0"/>
              <a:t>1d 4h 30m</a:t>
            </a:r>
          </a:p>
          <a:p>
            <a:endParaRPr lang="en-US" sz="2000" dirty="0"/>
          </a:p>
          <a:p>
            <a:r>
              <a:rPr lang="en-US" sz="2000" b="1" dirty="0" err="1"/>
              <a:t>Msk</a:t>
            </a:r>
            <a:r>
              <a:rPr lang="en-US" sz="2000" b="1" dirty="0"/>
              <a:t> Acc: </a:t>
            </a:r>
            <a:r>
              <a:rPr lang="en-US" sz="2000" dirty="0"/>
              <a:t>71.4%</a:t>
            </a:r>
            <a:endParaRPr lang="en-US" sz="2000" b="1" dirty="0"/>
          </a:p>
          <a:p>
            <a:r>
              <a:rPr lang="en-US" sz="2000" b="1" dirty="0"/>
              <a:t>BLEU: </a:t>
            </a:r>
          </a:p>
          <a:p>
            <a:endParaRPr lang="en-US" sz="2000" b="1" dirty="0"/>
          </a:p>
          <a:p>
            <a:endParaRPr lang="en-US" dirty="0"/>
          </a:p>
        </p:txBody>
      </p:sp>
    </p:spTree>
    <p:extLst>
      <p:ext uri="{BB962C8B-B14F-4D97-AF65-F5344CB8AC3E}">
        <p14:creationId xmlns:p14="http://schemas.microsoft.com/office/powerpoint/2010/main" val="3248913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Discussion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What went well and what went poorly. What would you do differently?</a:t>
            </a:r>
          </a:p>
          <a:p>
            <a:pPr marL="800100" lvl="1" indent="-342900">
              <a:lnSpc>
                <a:spcPct val="150000"/>
              </a:lnSpc>
            </a:pPr>
            <a:r>
              <a:rPr lang="en-US" b="1" dirty="0">
                <a:solidFill>
                  <a:srgbClr val="00B050"/>
                </a:solidFill>
              </a:rPr>
              <a:t>Good: </a:t>
            </a:r>
            <a:r>
              <a:rPr lang="en-US" dirty="0"/>
              <a:t>Lots of resources</a:t>
            </a:r>
          </a:p>
          <a:p>
            <a:pPr marL="800100" lvl="1" indent="-342900">
              <a:lnSpc>
                <a:spcPct val="150000"/>
              </a:lnSpc>
            </a:pPr>
            <a:r>
              <a:rPr lang="en-US" b="1" dirty="0">
                <a:solidFill>
                  <a:srgbClr val="FF0000"/>
                </a:solidFill>
              </a:rPr>
              <a:t>Bad: </a:t>
            </a:r>
            <a:r>
              <a:rPr lang="en-US" dirty="0"/>
              <a:t>Lots of resources</a:t>
            </a:r>
          </a:p>
          <a:p>
            <a:pPr marL="1257300" lvl="2" indent="-342900">
              <a:lnSpc>
                <a:spcPct val="150000"/>
              </a:lnSpc>
            </a:pPr>
            <a:r>
              <a:rPr lang="en-US" dirty="0"/>
              <a:t>We’ll share our recommended resources soon</a:t>
            </a:r>
          </a:p>
          <a:p>
            <a:pPr marL="800100" lvl="1" indent="-342900">
              <a:lnSpc>
                <a:spcPct val="150000"/>
              </a:lnSpc>
            </a:pPr>
            <a:endParaRPr lang="en-US"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349542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Sequence Models</a:t>
            </a:r>
            <a:endParaRPr sz="3200" b="1"/>
          </a:p>
        </p:txBody>
      </p:sp>
      <p:sp>
        <p:nvSpPr>
          <p:cNvPr id="111" name="Google Shape;111;p17"/>
          <p:cNvSpPr txBox="1">
            <a:spLocks noGrp="1"/>
          </p:cNvSpPr>
          <p:nvPr>
            <p:ph type="body" idx="1"/>
          </p:nvPr>
        </p:nvSpPr>
        <p:spPr>
          <a:xfrm>
            <a:off x="786150" y="1075013"/>
            <a:ext cx="378585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a:t>Strung together element level models</a:t>
            </a:r>
          </a:p>
          <a:p>
            <a:pPr marL="342900" indent="-342900">
              <a:lnSpc>
                <a:spcPct val="150000"/>
              </a:lnSpc>
            </a:pPr>
            <a:r>
              <a:rPr lang="en-US" b="1"/>
              <a:t>Requires sequence context and input</a:t>
            </a:r>
          </a:p>
          <a:p>
            <a:pPr marL="800100" lvl="1" indent="-342900">
              <a:lnSpc>
                <a:spcPct val="150000"/>
              </a:lnSpc>
            </a:pPr>
            <a:r>
              <a:rPr lang="en-US" b="1"/>
              <a:t>Context vector for holding information</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050" name="Picture 2" descr="Sequence to sequence model: Introduction and concepts | by Manish Chablani  | Towards Data Science">
            <a:extLst>
              <a:ext uri="{FF2B5EF4-FFF2-40B4-BE49-F238E27FC236}">
                <a16:creationId xmlns:a16="http://schemas.microsoft.com/office/drawing/2014/main" id="{2B2646D6-461F-E028-FA62-4E182864D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18" t="14984" r="6450" b="28877"/>
          <a:stretch/>
        </p:blipFill>
        <p:spPr bwMode="auto">
          <a:xfrm>
            <a:off x="6194611" y="2127016"/>
            <a:ext cx="2312895" cy="1595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34D81C-6239-DD8B-2FE0-F37873BDECE5}"/>
              </a:ext>
            </a:extLst>
          </p:cNvPr>
          <p:cNvSpPr txBox="1"/>
          <p:nvPr/>
        </p:nvSpPr>
        <p:spPr>
          <a:xfrm>
            <a:off x="5472224" y="2639944"/>
            <a:ext cx="860612" cy="461665"/>
          </a:xfrm>
          <a:prstGeom prst="rect">
            <a:avLst/>
          </a:prstGeom>
          <a:noFill/>
        </p:spPr>
        <p:txBody>
          <a:bodyPr wrap="square" rtlCol="0">
            <a:spAutoFit/>
          </a:bodyPr>
          <a:lstStyle/>
          <a:p>
            <a:pPr algn="ctr"/>
            <a:r>
              <a:rPr lang="en-US" sz="1200">
                <a:latin typeface=""/>
              </a:rPr>
              <a:t>Context Vector</a:t>
            </a:r>
          </a:p>
        </p:txBody>
      </p:sp>
    </p:spTree>
    <p:extLst>
      <p:ext uri="{BB962C8B-B14F-4D97-AF65-F5344CB8AC3E}">
        <p14:creationId xmlns:p14="http://schemas.microsoft.com/office/powerpoint/2010/main" val="3084877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What Insights Did We Gain?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dirty="0"/>
              <a:t>“Attention Is All You Need” Paper</a:t>
            </a:r>
          </a:p>
          <a:p>
            <a:pPr marL="800100" lvl="1" indent="-342900">
              <a:lnSpc>
                <a:spcPct val="150000"/>
              </a:lnSpc>
            </a:pPr>
            <a:r>
              <a:rPr lang="en-US" dirty="0"/>
              <a:t>Attention</a:t>
            </a:r>
          </a:p>
          <a:p>
            <a:pPr marL="800100" lvl="1" indent="-342900">
              <a:lnSpc>
                <a:spcPct val="150000"/>
              </a:lnSpc>
            </a:pPr>
            <a:r>
              <a:rPr lang="en-US" dirty="0"/>
              <a:t>Transformers</a:t>
            </a:r>
          </a:p>
          <a:p>
            <a:pPr marL="342900" indent="-342900">
              <a:lnSpc>
                <a:spcPct val="150000"/>
              </a:lnSpc>
            </a:pPr>
            <a:r>
              <a:rPr lang="en-US" dirty="0"/>
              <a:t>Natural Language Processing</a:t>
            </a:r>
          </a:p>
          <a:p>
            <a:pPr marL="342900" indent="-342900">
              <a:lnSpc>
                <a:spcPct val="150000"/>
              </a:lnSpc>
            </a:pPr>
            <a:r>
              <a:rPr lang="en-US" dirty="0"/>
              <a:t>Seq2Seq Models (Encoder-Decoder Usage)</a:t>
            </a:r>
          </a:p>
          <a:p>
            <a:pPr marL="342900" indent="-342900">
              <a:lnSpc>
                <a:spcPct val="150000"/>
              </a:lnSpc>
            </a:pPr>
            <a:r>
              <a:rPr lang="en-US" dirty="0" err="1"/>
              <a:t>Tensorflow</a:t>
            </a:r>
            <a:r>
              <a:rPr lang="en-US" dirty="0"/>
              <a:t> custom layers</a:t>
            </a:r>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695402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2073" y="1549837"/>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The </a:t>
            </a:r>
            <a:r>
              <a:rPr lang="en" b="1" dirty="0">
                <a:solidFill>
                  <a:srgbClr val="0070C0"/>
                </a:solidFill>
              </a:rPr>
              <a:t>Transformer</a:t>
            </a:r>
            <a:r>
              <a:rPr lang="en" dirty="0"/>
              <a:t> has been influential in the space of NLP due to its </a:t>
            </a:r>
            <a:r>
              <a:rPr lang="en" b="1" dirty="0">
                <a:solidFill>
                  <a:srgbClr val="0070C0"/>
                </a:solidFill>
              </a:rPr>
              <a:t>deep</a:t>
            </a:r>
            <a:r>
              <a:rPr lang="en" dirty="0"/>
              <a:t> and </a:t>
            </a:r>
            <a:r>
              <a:rPr lang="en" b="1" dirty="0">
                <a:solidFill>
                  <a:srgbClr val="0070C0"/>
                </a:solidFill>
              </a:rPr>
              <a:t>context-aware</a:t>
            </a:r>
            <a:r>
              <a:rPr lang="en" b="1" dirty="0"/>
              <a:t> </a:t>
            </a:r>
            <a:r>
              <a:rPr lang="en" dirty="0"/>
              <a:t>architecture</a:t>
            </a:r>
            <a:endParaRPr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2" name="Oval 1">
            <a:extLst>
              <a:ext uri="{FF2B5EF4-FFF2-40B4-BE49-F238E27FC236}">
                <a16:creationId xmlns:a16="http://schemas.microsoft.com/office/drawing/2014/main" id="{F76105D9-4D1E-FBB3-791B-6D288E540FA2}"/>
              </a:ext>
            </a:extLst>
          </p:cNvPr>
          <p:cNvSpPr/>
          <p:nvPr/>
        </p:nvSpPr>
        <p:spPr>
          <a:xfrm>
            <a:off x="4328160" y="963930"/>
            <a:ext cx="48768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oogle Shape;1294;p49">
            <a:extLst>
              <a:ext uri="{FF2B5EF4-FFF2-40B4-BE49-F238E27FC236}">
                <a16:creationId xmlns:a16="http://schemas.microsoft.com/office/drawing/2014/main" id="{76C781F1-0843-1A16-CFDC-2119F617E5E5}"/>
              </a:ext>
            </a:extLst>
          </p:cNvPr>
          <p:cNvGrpSpPr/>
          <p:nvPr/>
        </p:nvGrpSpPr>
        <p:grpSpPr>
          <a:xfrm>
            <a:off x="4383753" y="993093"/>
            <a:ext cx="376320" cy="401438"/>
            <a:chOff x="6506504" y="937343"/>
            <a:chExt cx="744273" cy="793950"/>
          </a:xfrm>
        </p:grpSpPr>
        <p:sp>
          <p:nvSpPr>
            <p:cNvPr id="4" name="Google Shape;1295;p49">
              <a:extLst>
                <a:ext uri="{FF2B5EF4-FFF2-40B4-BE49-F238E27FC236}">
                  <a16:creationId xmlns:a16="http://schemas.microsoft.com/office/drawing/2014/main" id="{076486B5-5586-93B1-E99C-43229EFBB7EF}"/>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296;p49">
              <a:extLst>
                <a:ext uri="{FF2B5EF4-FFF2-40B4-BE49-F238E27FC236}">
                  <a16:creationId xmlns:a16="http://schemas.microsoft.com/office/drawing/2014/main" id="{1E9AA451-BE24-5F44-FFD2-951B9A78A31E}"/>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297;p49">
              <a:extLst>
                <a:ext uri="{FF2B5EF4-FFF2-40B4-BE49-F238E27FC236}">
                  <a16:creationId xmlns:a16="http://schemas.microsoft.com/office/drawing/2014/main" id="{B102071E-02C1-E396-2ED1-494648B99246}"/>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 name="Google Shape;1298;p49">
              <a:extLst>
                <a:ext uri="{FF2B5EF4-FFF2-40B4-BE49-F238E27FC236}">
                  <a16:creationId xmlns:a16="http://schemas.microsoft.com/office/drawing/2014/main" id="{17B1EA57-288E-61E8-8070-115B7FAB4805}"/>
                </a:ext>
              </a:extLst>
            </p:cNvPr>
            <p:cNvGrpSpPr/>
            <p:nvPr/>
          </p:nvGrpSpPr>
          <p:grpSpPr>
            <a:xfrm>
              <a:off x="6506504" y="937343"/>
              <a:ext cx="744273" cy="793950"/>
              <a:chOff x="6565437" y="1588001"/>
              <a:chExt cx="744273" cy="793950"/>
            </a:xfrm>
          </p:grpSpPr>
          <p:sp>
            <p:nvSpPr>
              <p:cNvPr id="8" name="Google Shape;1299;p49">
                <a:extLst>
                  <a:ext uri="{FF2B5EF4-FFF2-40B4-BE49-F238E27FC236}">
                    <a16:creationId xmlns:a16="http://schemas.microsoft.com/office/drawing/2014/main" id="{DE08FF01-DE86-8FAD-67BD-68643E0E9ECE}"/>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0;p49">
                <a:extLst>
                  <a:ext uri="{FF2B5EF4-FFF2-40B4-BE49-F238E27FC236}">
                    <a16:creationId xmlns:a16="http://schemas.microsoft.com/office/drawing/2014/main" id="{7C35E22A-86DD-C313-16EB-374CC0D1BD7B}"/>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01;p49">
                <a:extLst>
                  <a:ext uri="{FF2B5EF4-FFF2-40B4-BE49-F238E27FC236}">
                    <a16:creationId xmlns:a16="http://schemas.microsoft.com/office/drawing/2014/main" id="{9AB9A5EF-AB9F-1D1D-E62F-D9E7A42D5197}"/>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02;p49">
                <a:extLst>
                  <a:ext uri="{FF2B5EF4-FFF2-40B4-BE49-F238E27FC236}">
                    <a16:creationId xmlns:a16="http://schemas.microsoft.com/office/drawing/2014/main" id="{650D444B-E314-C03F-1BA1-7A85BE340C3E}"/>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03;p49">
                <a:extLst>
                  <a:ext uri="{FF2B5EF4-FFF2-40B4-BE49-F238E27FC236}">
                    <a16:creationId xmlns:a16="http://schemas.microsoft.com/office/drawing/2014/main" id="{A10C824E-0D58-E9C0-CE50-F3165E22C25F}"/>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04;p49">
                <a:extLst>
                  <a:ext uri="{FF2B5EF4-FFF2-40B4-BE49-F238E27FC236}">
                    <a16:creationId xmlns:a16="http://schemas.microsoft.com/office/drawing/2014/main" id="{42B8CFA4-F363-0F32-C4E5-7103A84EA50A}"/>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05;p49">
                <a:extLst>
                  <a:ext uri="{FF2B5EF4-FFF2-40B4-BE49-F238E27FC236}">
                    <a16:creationId xmlns:a16="http://schemas.microsoft.com/office/drawing/2014/main" id="{0F329519-0E76-B605-58F9-1CA8509F29CE}"/>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06;p49">
                <a:extLst>
                  <a:ext uri="{FF2B5EF4-FFF2-40B4-BE49-F238E27FC236}">
                    <a16:creationId xmlns:a16="http://schemas.microsoft.com/office/drawing/2014/main" id="{D4825EB8-92DE-12E4-E47B-2F63FC74F27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07;p49">
                <a:extLst>
                  <a:ext uri="{FF2B5EF4-FFF2-40B4-BE49-F238E27FC236}">
                    <a16:creationId xmlns:a16="http://schemas.microsoft.com/office/drawing/2014/main" id="{E41F1CF3-ACB6-DCE1-1018-BCA34E1CFB7F}"/>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08;p49">
                <a:extLst>
                  <a:ext uri="{FF2B5EF4-FFF2-40B4-BE49-F238E27FC236}">
                    <a16:creationId xmlns:a16="http://schemas.microsoft.com/office/drawing/2014/main" id="{F69B403C-2AD4-5656-4B19-A1C60C6CC1AF}"/>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8" name="TextBox 17">
            <a:extLst>
              <a:ext uri="{FF2B5EF4-FFF2-40B4-BE49-F238E27FC236}">
                <a16:creationId xmlns:a16="http://schemas.microsoft.com/office/drawing/2014/main" id="{B21A0B34-03A1-BB77-41B9-F16568046453}"/>
              </a:ext>
            </a:extLst>
          </p:cNvPr>
          <p:cNvSpPr txBox="1"/>
          <p:nvPr/>
        </p:nvSpPr>
        <p:spPr>
          <a:xfrm>
            <a:off x="418544" y="4410466"/>
            <a:ext cx="8244840" cy="369332"/>
          </a:xfrm>
          <a:prstGeom prst="rect">
            <a:avLst/>
          </a:prstGeom>
          <a:noFill/>
        </p:spPr>
        <p:txBody>
          <a:bodyPr wrap="square" rtlCol="0">
            <a:spAutoFit/>
          </a:bodyPr>
          <a:lstStyle/>
          <a:p>
            <a:pPr algn="ctr"/>
            <a:r>
              <a:rPr lang="en-US" sz="1800" b="1" dirty="0">
                <a:solidFill>
                  <a:srgbClr val="0070C0"/>
                </a:solidFill>
              </a:rPr>
              <a:t>Allowing for some of the most accurate translation (and other) models</a:t>
            </a:r>
          </a:p>
        </p:txBody>
      </p:sp>
      <p:sp>
        <p:nvSpPr>
          <p:cNvPr id="19" name="TextBox 18">
            <a:extLst>
              <a:ext uri="{FF2B5EF4-FFF2-40B4-BE49-F238E27FC236}">
                <a16:creationId xmlns:a16="http://schemas.microsoft.com/office/drawing/2014/main" id="{1F30AECC-A1C9-69C5-AA85-B030BFADBE4A}"/>
              </a:ext>
            </a:extLst>
          </p:cNvPr>
          <p:cNvSpPr txBox="1"/>
          <p:nvPr/>
        </p:nvSpPr>
        <p:spPr>
          <a:xfrm>
            <a:off x="418544" y="3689622"/>
            <a:ext cx="2303287" cy="369332"/>
          </a:xfrm>
          <a:prstGeom prst="rect">
            <a:avLst/>
          </a:prstGeom>
          <a:noFill/>
        </p:spPr>
        <p:txBody>
          <a:bodyPr wrap="square" rtlCol="0">
            <a:spAutoFit/>
          </a:bodyPr>
          <a:lstStyle/>
          <a:p>
            <a:r>
              <a:rPr lang="en-US" sz="1800" b="1" dirty="0">
                <a:solidFill>
                  <a:srgbClr val="00B050"/>
                </a:solidFill>
              </a:rPr>
              <a:t>Skip Connections</a:t>
            </a:r>
          </a:p>
        </p:txBody>
      </p:sp>
      <p:sp>
        <p:nvSpPr>
          <p:cNvPr id="20" name="TextBox 19">
            <a:extLst>
              <a:ext uri="{FF2B5EF4-FFF2-40B4-BE49-F238E27FC236}">
                <a16:creationId xmlns:a16="http://schemas.microsoft.com/office/drawing/2014/main" id="{483845A5-5677-A0CC-C8D3-F68E58A94561}"/>
              </a:ext>
            </a:extLst>
          </p:cNvPr>
          <p:cNvSpPr txBox="1"/>
          <p:nvPr/>
        </p:nvSpPr>
        <p:spPr>
          <a:xfrm>
            <a:off x="6995652" y="3677488"/>
            <a:ext cx="2303287" cy="369332"/>
          </a:xfrm>
          <a:prstGeom prst="rect">
            <a:avLst/>
          </a:prstGeom>
          <a:noFill/>
        </p:spPr>
        <p:txBody>
          <a:bodyPr wrap="square" rtlCol="0">
            <a:spAutoFit/>
          </a:bodyPr>
          <a:lstStyle/>
          <a:p>
            <a:r>
              <a:rPr lang="en-US" sz="1800" b="1" dirty="0">
                <a:solidFill>
                  <a:srgbClr val="00B050"/>
                </a:solidFill>
              </a:rPr>
              <a:t>Self-Attention</a:t>
            </a:r>
          </a:p>
        </p:txBody>
      </p:sp>
      <p:cxnSp>
        <p:nvCxnSpPr>
          <p:cNvPr id="22" name="Straight Arrow Connector 21">
            <a:extLst>
              <a:ext uri="{FF2B5EF4-FFF2-40B4-BE49-F238E27FC236}">
                <a16:creationId xmlns:a16="http://schemas.microsoft.com/office/drawing/2014/main" id="{C32F66A3-3510-36D4-D81C-0D532E42CB8C}"/>
              </a:ext>
            </a:extLst>
          </p:cNvPr>
          <p:cNvCxnSpPr>
            <a:cxnSpLocks/>
          </p:cNvCxnSpPr>
          <p:nvPr/>
        </p:nvCxnSpPr>
        <p:spPr>
          <a:xfrm flipV="1">
            <a:off x="2458720" y="3362960"/>
            <a:ext cx="497840" cy="4419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C8E19E-CEBE-0C73-A2A6-F90877D646F9}"/>
              </a:ext>
            </a:extLst>
          </p:cNvPr>
          <p:cNvCxnSpPr>
            <a:cxnSpLocks/>
          </p:cNvCxnSpPr>
          <p:nvPr/>
        </p:nvCxnSpPr>
        <p:spPr>
          <a:xfrm flipH="1" flipV="1">
            <a:off x="6268720" y="3362960"/>
            <a:ext cx="787400" cy="3860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015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Conclusion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Feel free to add/remove slides</a:t>
            </a:r>
          </a:p>
          <a:p>
            <a:pPr marL="342900" indent="-342900">
              <a:lnSpc>
                <a:spcPct val="150000"/>
              </a:lnSpc>
            </a:pPr>
            <a:endParaRPr lang="en-US" b="1"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317415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Conclusion (Ben)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Feel free to add/remove slides</a:t>
            </a:r>
          </a:p>
          <a:p>
            <a:pPr marL="342900" indent="-342900">
              <a:lnSpc>
                <a:spcPct val="150000"/>
              </a:lnSpc>
            </a:pPr>
            <a:endParaRPr lang="en-US" b="1"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133091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33" name="Google Shape;133;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134" name="Google Shape;134;p19"/>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637500" y="592744"/>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a:t>Thank you!</a:t>
            </a:r>
            <a:endParaRPr sz="6000" b="1" dirty="0"/>
          </a:p>
        </p:txBody>
      </p:sp>
      <p:sp>
        <p:nvSpPr>
          <p:cNvPr id="86" name="Google Shape;86;p14"/>
          <p:cNvSpPr txBox="1">
            <a:spLocks noGrp="1"/>
          </p:cNvSpPr>
          <p:nvPr>
            <p:ph type="subTitle" idx="4294967295"/>
          </p:nvPr>
        </p:nvSpPr>
        <p:spPr>
          <a:xfrm>
            <a:off x="1637500" y="1563713"/>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87" name="Google Shape;87;p14"/>
          <p:cNvSpPr txBox="1">
            <a:spLocks noGrp="1"/>
          </p:cNvSpPr>
          <p:nvPr>
            <p:ph type="body" idx="4294967295"/>
          </p:nvPr>
        </p:nvSpPr>
        <p:spPr>
          <a:xfrm>
            <a:off x="1695803" y="2339623"/>
            <a:ext cx="41094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dirty="0"/>
              <a:t>If you care, here are our recommended learning resources…</a:t>
            </a:r>
            <a:endParaRPr sz="2000" dirty="0"/>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pic>
        <p:nvPicPr>
          <p:cNvPr id="2" name="Picture 2">
            <a:extLst>
              <a:ext uri="{FF2B5EF4-FFF2-40B4-BE49-F238E27FC236}">
                <a16:creationId xmlns:a16="http://schemas.microsoft.com/office/drawing/2014/main" id="{D54B1633-8A0A-C0B9-635E-E432F717C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81" y="2768511"/>
            <a:ext cx="752400" cy="9526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EF2345-FA02-8074-E1E0-0495A31ACC30}"/>
              </a:ext>
            </a:extLst>
          </p:cNvPr>
          <p:cNvPicPr>
            <a:picLocks noChangeAspect="1"/>
          </p:cNvPicPr>
          <p:nvPr/>
        </p:nvPicPr>
        <p:blipFill rotWithShape="1">
          <a:blip r:embed="rId5"/>
          <a:srcRect l="5903" t="6474" r="4440" b="5541"/>
          <a:stretch/>
        </p:blipFill>
        <p:spPr>
          <a:xfrm>
            <a:off x="2581115" y="3182322"/>
            <a:ext cx="1804368" cy="177067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1.</a:t>
            </a:r>
            <a:endParaRPr sz="6000">
              <a:solidFill>
                <a:schemeClr val="accent4"/>
              </a:solidFill>
            </a:endParaRPr>
          </a:p>
          <a:p>
            <a:pPr marL="0" lvl="0" indent="0" algn="l" rtl="0">
              <a:spcBef>
                <a:spcPts val="0"/>
              </a:spcBef>
              <a:spcAft>
                <a:spcPts val="0"/>
              </a:spcAft>
              <a:buNone/>
            </a:pPr>
            <a:r>
              <a:rPr lang="en"/>
              <a:t>Transition headline</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a:t>
            </a:r>
            <a:r>
              <a:rPr lang="en" b="1">
                <a:solidFill>
                  <a:schemeClr val="accent1"/>
                </a:solidFill>
              </a:rPr>
              <a:t>means of inspiration</a:t>
            </a:r>
            <a:r>
              <a:rPr lang="en"/>
              <a:t> and to invoke philosophical thoughts from the reader.</a:t>
            </a:r>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141" name="Google Shape;141;p20"/>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42" name="Google Shape;142;p20"/>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43" name="Google Shape;143;p20"/>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1"/>
          <p:cNvSpPr txBox="1">
            <a:spLocks noGrp="1"/>
          </p:cNvSpPr>
          <p:nvPr>
            <p:ph type="body" idx="1"/>
          </p:nvPr>
        </p:nvSpPr>
        <p:spPr>
          <a:xfrm>
            <a:off x="786150" y="1504950"/>
            <a:ext cx="3651000" cy="220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52" name="Google Shape;152;p21"/>
          <p:cNvPicPr preferRelativeResize="0"/>
          <p:nvPr/>
        </p:nvPicPr>
        <p:blipFill>
          <a:blip r:embed="rId3">
            <a:alphaModFix/>
          </a:blip>
          <a:stretch>
            <a:fillRect/>
          </a:stretch>
        </p:blipFill>
        <p:spPr>
          <a:xfrm>
            <a:off x="4948075" y="1868325"/>
            <a:ext cx="2456700" cy="2456700"/>
          </a:xfrm>
          <a:prstGeom prst="ellipse">
            <a:avLst/>
          </a:prstGeom>
          <a:noFill/>
          <a:ln>
            <a:noFill/>
          </a:ln>
        </p:spPr>
      </p:pic>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Attention</a:t>
            </a:r>
            <a:endParaRPr sz="3200" b="1"/>
          </a:p>
        </p:txBody>
      </p:sp>
      <p:sp>
        <p:nvSpPr>
          <p:cNvPr id="111" name="Google Shape;111;p17"/>
          <p:cNvSpPr txBox="1">
            <a:spLocks noGrp="1"/>
          </p:cNvSpPr>
          <p:nvPr>
            <p:ph type="body" idx="1"/>
          </p:nvPr>
        </p:nvSpPr>
        <p:spPr>
          <a:xfrm>
            <a:off x="486113" y="1176251"/>
            <a:ext cx="8245511" cy="3573600"/>
          </a:xfrm>
          <a:prstGeom prst="rect">
            <a:avLst/>
          </a:prstGeom>
        </p:spPr>
        <p:txBody>
          <a:bodyPr spcFirstLastPara="1" wrap="square" lIns="91425" tIns="91425" rIns="91425" bIns="91425" anchor="t" anchorCtr="0">
            <a:noAutofit/>
          </a:bodyPr>
          <a:lstStyle/>
          <a:p>
            <a:pPr marL="342900" indent="-342900">
              <a:lnSpc>
                <a:spcPct val="150000"/>
              </a:lnSpc>
            </a:pPr>
            <a:r>
              <a:rPr lang="en-US" sz="2200" b="1"/>
              <a:t>Pay attention to portions of the input sequence (&gt;1000 tokens)</a:t>
            </a:r>
          </a:p>
          <a:p>
            <a:pPr marL="342900" indent="-342900">
              <a:lnSpc>
                <a:spcPct val="150000"/>
              </a:lnSpc>
            </a:pPr>
            <a:r>
              <a:rPr lang="en-US" sz="2200" b="1"/>
              <a:t>Types (for our purposes):</a:t>
            </a:r>
          </a:p>
          <a:p>
            <a:pPr marL="800100" lvl="1" indent="-342900">
              <a:lnSpc>
                <a:spcPct val="150000"/>
              </a:lnSpc>
            </a:pPr>
            <a:r>
              <a:rPr lang="en-US" sz="2000" b="1"/>
              <a:t>Self – </a:t>
            </a:r>
            <a:r>
              <a:rPr lang="en-US" sz="2000"/>
              <a:t>focus on relevant parts of input + capture dependencies</a:t>
            </a:r>
          </a:p>
          <a:p>
            <a:pPr marL="800100" lvl="1" indent="-342900">
              <a:lnSpc>
                <a:spcPct val="150000"/>
              </a:lnSpc>
            </a:pPr>
            <a:r>
              <a:rPr lang="en-US" sz="2000" b="1"/>
              <a:t>Multi-headed – </a:t>
            </a:r>
            <a:r>
              <a:rPr lang="en-US" sz="2000"/>
              <a:t>extension of self; learn different aspects of input simultaneously</a:t>
            </a:r>
          </a:p>
          <a:p>
            <a:pPr marL="1257300" lvl="2" indent="-342900">
              <a:lnSpc>
                <a:spcPct val="150000"/>
              </a:lnSpc>
            </a:pPr>
            <a:r>
              <a:rPr lang="en-US" sz="2000"/>
              <a:t>Learn nuance + complex dependencies</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962423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Roboto Slab"/>
                <a:ea typeface="Roboto Slab"/>
                <a:cs typeface="Roboto Slab"/>
                <a:sym typeface="Roboto Slab"/>
              </a:rPr>
              <a:t>Want big impact?</a:t>
            </a:r>
            <a:endParaRPr sz="1800" b="1">
              <a:solidFill>
                <a:schemeClr val="accent1"/>
              </a:solidFill>
              <a:latin typeface="Roboto Slab"/>
              <a:ea typeface="Roboto Slab"/>
              <a:cs typeface="Roboto Slab"/>
              <a:sym typeface="Roboto Slab"/>
            </a:endParaRPr>
          </a:p>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Use big image.</a:t>
            </a:r>
            <a:endParaRPr sz="180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grpSp>
        <p:nvGrpSpPr>
          <p:cNvPr id="176" name="Google Shape;176;p24"/>
          <p:cNvGrpSpPr/>
          <p:nvPr/>
        </p:nvGrpSpPr>
        <p:grpSpPr>
          <a:xfrm>
            <a:off x="3338271" y="1184703"/>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 diagrams to explain complex ideas</a:t>
            </a:r>
            <a:endParaRPr/>
          </a:p>
        </p:txBody>
      </p:sp>
      <p:sp>
        <p:nvSpPr>
          <p:cNvPr id="206" name="Google Shape;206;p24"/>
          <p:cNvSpPr/>
          <p:nvPr/>
        </p:nvSpPr>
        <p:spPr>
          <a:xfrm>
            <a:off x="0" y="1928808"/>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24"/>
          <p:cNvSpPr/>
          <p:nvPr/>
        </p:nvSpPr>
        <p:spPr>
          <a:xfrm>
            <a:off x="786147" y="2368321"/>
            <a:ext cx="2105100" cy="242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263238"/>
                </a:solidFill>
                <a:latin typeface="Roboto Slab"/>
                <a:ea typeface="Roboto Slab"/>
                <a:cs typeface="Roboto Slab"/>
                <a:sym typeface="Roboto Slab"/>
              </a:rPr>
              <a:t>Example text.</a:t>
            </a:r>
            <a:endParaRPr sz="1800">
              <a:solidFill>
                <a:srgbClr val="263238"/>
              </a:solidFill>
              <a:latin typeface="Roboto Slab"/>
              <a:ea typeface="Roboto Slab"/>
              <a:cs typeface="Roboto Slab"/>
              <a:sym typeface="Roboto Slab"/>
            </a:endParaRPr>
          </a:p>
          <a:p>
            <a:pPr marL="0" marR="0" lvl="0" indent="0" algn="l" rtl="0">
              <a:spcBef>
                <a:spcPts val="0"/>
              </a:spcBef>
              <a:spcAft>
                <a:spcPts val="0"/>
              </a:spcAft>
              <a:buNone/>
            </a:pPr>
            <a:endParaRPr sz="1000" b="1">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208" name="Google Shape;208;p24"/>
          <p:cNvSpPr/>
          <p:nvPr/>
        </p:nvSpPr>
        <p:spPr>
          <a:xfrm>
            <a:off x="6286512" y="2368321"/>
            <a:ext cx="2105100" cy="2423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800">
                <a:solidFill>
                  <a:srgbClr val="263238"/>
                </a:solidFill>
                <a:latin typeface="Roboto Slab"/>
                <a:ea typeface="Roboto Slab"/>
                <a:cs typeface="Roboto Slab"/>
                <a:sym typeface="Roboto Slab"/>
              </a:rPr>
              <a:t>Example text.</a:t>
            </a:r>
            <a:endParaRPr>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endParaRPr sz="1000" b="1">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215" name="Google Shape;215;p25"/>
          <p:cNvGraphicFramePr/>
          <p:nvPr/>
        </p:nvGraphicFramePr>
        <p:xfrm>
          <a:off x="952500" y="1564481"/>
          <a:ext cx="7239000" cy="2004100"/>
        </p:xfrm>
        <a:graphic>
          <a:graphicData uri="http://schemas.openxmlformats.org/drawingml/2006/table">
            <a:tbl>
              <a:tblPr>
                <a:noFill/>
                <a:tableStyleId>{701FB10D-A61A-4DE4-8506-F670E7A89527}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A</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B</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C</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Yellow</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20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7</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Blue</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30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15</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Orange</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5</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24</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16</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extLst>
                  <a:ext uri="{0D108BD9-81ED-4DB2-BD59-A6C34878D82A}">
                    <a16:rowId xmlns:a16="http://schemas.microsoft.com/office/drawing/2014/main" val="10003"/>
                  </a:ext>
                </a:extLst>
              </a:tr>
            </a:tbl>
          </a:graphicData>
        </a:graphic>
      </p:graphicFrame>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26"/>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223" name="Google Shape;223;p26"/>
          <p:cNvSpPr/>
          <p:nvPr/>
        </p:nvSpPr>
        <p:spPr>
          <a:xfrm>
            <a:off x="2031100" y="1811381"/>
            <a:ext cx="702000" cy="2025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Source Sans Pro"/>
                <a:ea typeface="Source Sans Pro"/>
                <a:cs typeface="Source Sans Pro"/>
                <a:sym typeface="Source Sans Pro"/>
              </a:rPr>
              <a:t>our office</a:t>
            </a:r>
            <a:endParaRPr sz="1000">
              <a:solidFill>
                <a:srgbClr val="FFFFFF"/>
              </a:solidFill>
              <a:latin typeface="Source Sans Pro"/>
              <a:ea typeface="Source Sans Pro"/>
              <a:cs typeface="Source Sans Pro"/>
              <a:sym typeface="Source Sans Pro"/>
            </a:endParaRPr>
          </a:p>
        </p:txBody>
      </p:sp>
      <p:grpSp>
        <p:nvGrpSpPr>
          <p:cNvPr id="224" name="Google Shape;224;p26"/>
          <p:cNvGrpSpPr/>
          <p:nvPr/>
        </p:nvGrpSpPr>
        <p:grpSpPr>
          <a:xfrm>
            <a:off x="1099739" y="2152849"/>
            <a:ext cx="175959" cy="180333"/>
            <a:chOff x="1099739" y="2152849"/>
            <a:chExt cx="175959" cy="180333"/>
          </a:xfrm>
        </p:grpSpPr>
        <p:sp>
          <p:nvSpPr>
            <p:cNvPr id="225" name="Google Shape;225;p26"/>
            <p:cNvSpPr/>
            <p:nvPr/>
          </p:nvSpPr>
          <p:spPr>
            <a:xfrm>
              <a:off x="1099739" y="2152849"/>
              <a:ext cx="175959" cy="180333"/>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1134899" y="2188882"/>
              <a:ext cx="105575" cy="10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grpSp>
        <p:nvGrpSpPr>
          <p:cNvPr id="228" name="Google Shape;228;p26"/>
          <p:cNvGrpSpPr/>
          <p:nvPr/>
        </p:nvGrpSpPr>
        <p:grpSpPr>
          <a:xfrm>
            <a:off x="2829814" y="3767499"/>
            <a:ext cx="176100" cy="180300"/>
            <a:chOff x="2677414" y="3615099"/>
            <a:chExt cx="176100" cy="180300"/>
          </a:xfrm>
        </p:grpSpPr>
        <p:sp>
          <p:nvSpPr>
            <p:cNvPr id="229" name="Google Shape;229;p26"/>
            <p:cNvSpPr/>
            <p:nvPr/>
          </p:nvSpPr>
          <p:spPr>
            <a:xfrm>
              <a:off x="2677414" y="361509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712574" y="365113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6"/>
          <p:cNvGrpSpPr/>
          <p:nvPr/>
        </p:nvGrpSpPr>
        <p:grpSpPr>
          <a:xfrm>
            <a:off x="3854439" y="1972549"/>
            <a:ext cx="176100" cy="180300"/>
            <a:chOff x="3549639" y="1667749"/>
            <a:chExt cx="176100" cy="180300"/>
          </a:xfrm>
        </p:grpSpPr>
        <p:sp>
          <p:nvSpPr>
            <p:cNvPr id="232" name="Google Shape;232;p26"/>
            <p:cNvSpPr/>
            <p:nvPr/>
          </p:nvSpPr>
          <p:spPr>
            <a:xfrm>
              <a:off x="3549639" y="166774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584799" y="170378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6"/>
          <p:cNvGrpSpPr/>
          <p:nvPr/>
        </p:nvGrpSpPr>
        <p:grpSpPr>
          <a:xfrm>
            <a:off x="4596864" y="4117174"/>
            <a:ext cx="176100" cy="180300"/>
            <a:chOff x="4139664" y="3659974"/>
            <a:chExt cx="176100" cy="180300"/>
          </a:xfrm>
        </p:grpSpPr>
        <p:sp>
          <p:nvSpPr>
            <p:cNvPr id="235" name="Google Shape;235;p26"/>
            <p:cNvSpPr/>
            <p:nvPr/>
          </p:nvSpPr>
          <p:spPr>
            <a:xfrm>
              <a:off x="4139664" y="3659974"/>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174824" y="3696007"/>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26"/>
          <p:cNvGrpSpPr/>
          <p:nvPr/>
        </p:nvGrpSpPr>
        <p:grpSpPr>
          <a:xfrm>
            <a:off x="6737414" y="2481599"/>
            <a:ext cx="176100" cy="180300"/>
            <a:chOff x="6127814" y="1871999"/>
            <a:chExt cx="176100" cy="180300"/>
          </a:xfrm>
        </p:grpSpPr>
        <p:sp>
          <p:nvSpPr>
            <p:cNvPr id="238" name="Google Shape;238;p26"/>
            <p:cNvSpPr/>
            <p:nvPr/>
          </p:nvSpPr>
          <p:spPr>
            <a:xfrm>
              <a:off x="6127814" y="187199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6162974" y="190803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6"/>
          <p:cNvGrpSpPr/>
          <p:nvPr/>
        </p:nvGrpSpPr>
        <p:grpSpPr>
          <a:xfrm>
            <a:off x="7364389" y="4117174"/>
            <a:ext cx="176100" cy="180300"/>
            <a:chOff x="6602389" y="3355174"/>
            <a:chExt cx="176100" cy="180300"/>
          </a:xfrm>
        </p:grpSpPr>
        <p:sp>
          <p:nvSpPr>
            <p:cNvPr id="241" name="Google Shape;241;p26"/>
            <p:cNvSpPr/>
            <p:nvPr/>
          </p:nvSpPr>
          <p:spPr>
            <a:xfrm>
              <a:off x="6602389" y="3355174"/>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6637549" y="3391207"/>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246"/>
        <p:cNvGrpSpPr/>
        <p:nvPr/>
      </p:nvGrpSpPr>
      <p:grpSpPr>
        <a:xfrm>
          <a:off x="0" y="0"/>
          <a:ext cx="0" cy="0"/>
          <a:chOff x="0" y="0"/>
          <a:chExt cx="0" cy="0"/>
        </a:xfrm>
      </p:grpSpPr>
      <p:sp>
        <p:nvSpPr>
          <p:cNvPr id="247" name="Google Shape;247;p27"/>
          <p:cNvSpPr txBox="1">
            <a:spLocks noGrp="1"/>
          </p:cNvSpPr>
          <p:nvPr>
            <p:ph type="ctrTitle" idx="4294967295"/>
          </p:nvPr>
        </p:nvSpPr>
        <p:spPr>
          <a:xfrm>
            <a:off x="685800" y="17357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b="1"/>
              <a:t>89,526,124</a:t>
            </a:r>
            <a:endParaRPr sz="9600" b="1"/>
          </a:p>
        </p:txBody>
      </p:sp>
      <p:sp>
        <p:nvSpPr>
          <p:cNvPr id="248" name="Google Shape;248;p27"/>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255" name="Google Shape;255;p28"/>
          <p:cNvSpPr txBox="1">
            <a:spLocks noGrp="1"/>
          </p:cNvSpPr>
          <p:nvPr>
            <p:ph type="body" idx="1"/>
          </p:nvPr>
        </p:nvSpPr>
        <p:spPr>
          <a:xfrm>
            <a:off x="786150" y="1200150"/>
            <a:ext cx="74661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This presentations uses the following typographies and colors:</a:t>
            </a:r>
            <a:endParaRPr sz="1400"/>
          </a:p>
          <a:p>
            <a:pPr marL="457200" lvl="0" indent="-317500" algn="l" rtl="0">
              <a:lnSpc>
                <a:spcPct val="115000"/>
              </a:lnSpc>
              <a:spcBef>
                <a:spcPts val="0"/>
              </a:spcBef>
              <a:spcAft>
                <a:spcPts val="0"/>
              </a:spcAft>
              <a:buSzPts val="1400"/>
              <a:buChar char="◎"/>
            </a:pPr>
            <a:r>
              <a:rPr lang="en" sz="1400"/>
              <a:t>Titles: </a:t>
            </a:r>
            <a:r>
              <a:rPr lang="en" sz="1400" b="1"/>
              <a:t>Roboto Slab</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r>
              <a:rPr lang="en" sz="1400"/>
              <a:t>Download for free at:</a:t>
            </a:r>
            <a:endParaRPr sz="1400"/>
          </a:p>
          <a:p>
            <a:pPr marL="0" lvl="0" indent="0" algn="l" rtl="0">
              <a:lnSpc>
                <a:spcPct val="115000"/>
              </a:lnSpc>
              <a:spcBef>
                <a:spcPts val="0"/>
              </a:spcBef>
              <a:spcAft>
                <a:spcPts val="0"/>
              </a:spcAft>
              <a:buNone/>
            </a:pPr>
            <a:r>
              <a:rPr lang="en" sz="1400" u="sng">
                <a:solidFill>
                  <a:schemeClr val="accent1"/>
                </a:solidFill>
                <a:hlinkClick r:id="rId3">
                  <a:extLst>
                    <a:ext uri="{A12FA001-AC4F-418D-AE19-62706E023703}">
                      <ahyp:hlinkClr xmlns:ahyp="http://schemas.microsoft.com/office/drawing/2018/hyperlinkcolor" val="tx"/>
                    </a:ext>
                  </a:extLst>
                </a:hlinkClick>
              </a:rPr>
              <a:t>https://www.fontsquirrel.com/fonts/roboto-slab</a:t>
            </a:r>
            <a:endParaRPr sz="1400">
              <a:solidFill>
                <a:schemeClr val="accent1"/>
              </a:solidFill>
            </a:endParaRPr>
          </a:p>
          <a:p>
            <a:pPr marL="0" lvl="0" indent="0" algn="l" rtl="0">
              <a:lnSpc>
                <a:spcPct val="115000"/>
              </a:lnSpc>
              <a:spcBef>
                <a:spcPts val="0"/>
              </a:spcBef>
              <a:spcAft>
                <a:spcPts val="0"/>
              </a:spcAft>
              <a:buNone/>
            </a:pPr>
            <a:r>
              <a:rPr lang="en" sz="1400" u="sng">
                <a:solidFill>
                  <a:schemeClr val="accent1"/>
                </a:solidFill>
                <a:hlinkClick r:id="rId4">
                  <a:extLst>
                    <a:ext uri="{A12FA001-AC4F-418D-AE19-62706E023703}">
                      <ahyp:hlinkClr xmlns:ahyp="http://schemas.microsoft.com/office/drawing/2018/hyperlinkcolor" val="tx"/>
                    </a:ext>
                  </a:extLst>
                </a:hlinkClick>
              </a:rPr>
              <a:t>https://www.fontsquirrel.com/fonts/source-sans-pro</a:t>
            </a:r>
            <a:endParaRPr sz="1400" b="1">
              <a:solidFill>
                <a:schemeClr val="accent1"/>
              </a:solidFill>
              <a:highlight>
                <a:srgbClr val="263238"/>
              </a:highlight>
            </a:endParaRPr>
          </a:p>
        </p:txBody>
      </p:sp>
      <p:sp>
        <p:nvSpPr>
          <p:cNvPr id="256" name="Google Shape;256;p28"/>
          <p:cNvSpPr txBox="1"/>
          <p:nvPr/>
        </p:nvSpPr>
        <p:spPr>
          <a:xfrm>
            <a:off x="3146900" y="4185319"/>
            <a:ext cx="5160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607D8B"/>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i="1">
              <a:solidFill>
                <a:srgbClr val="607D8B"/>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i="1">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sz="1200" i="1">
              <a:solidFill>
                <a:srgbClr val="607D8B"/>
              </a:solidFill>
              <a:latin typeface="Source Sans Pro"/>
              <a:ea typeface="Source Sans Pro"/>
              <a:cs typeface="Source Sans Pro"/>
              <a:sym typeface="Source Sans Pro"/>
            </a:endParaRPr>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9"/>
          <p:cNvSpPr txBox="1">
            <a:spLocks noGrp="1"/>
          </p:cNvSpPr>
          <p:nvPr>
            <p:ph type="ctrTitle" idx="4294967295"/>
          </p:nvPr>
        </p:nvSpPr>
        <p:spPr>
          <a:xfrm>
            <a:off x="1973100" y="800400"/>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89,526,124$</a:t>
            </a:r>
            <a:endParaRPr sz="4800"/>
          </a:p>
        </p:txBody>
      </p:sp>
      <p:sp>
        <p:nvSpPr>
          <p:cNvPr id="263" name="Google Shape;263;p29"/>
          <p:cNvSpPr txBox="1">
            <a:spLocks noGrp="1"/>
          </p:cNvSpPr>
          <p:nvPr>
            <p:ph type="subTitle" idx="4294967295"/>
          </p:nvPr>
        </p:nvSpPr>
        <p:spPr>
          <a:xfrm>
            <a:off x="1973100" y="1373212"/>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64" name="Google Shape;264;p29"/>
          <p:cNvSpPr txBox="1">
            <a:spLocks noGrp="1"/>
          </p:cNvSpPr>
          <p:nvPr>
            <p:ph type="ctrTitle" idx="4294967295"/>
          </p:nvPr>
        </p:nvSpPr>
        <p:spPr>
          <a:xfrm>
            <a:off x="1973100" y="3429313"/>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100%</a:t>
            </a:r>
            <a:endParaRPr sz="4800"/>
          </a:p>
        </p:txBody>
      </p:sp>
      <p:sp>
        <p:nvSpPr>
          <p:cNvPr id="265" name="Google Shape;265;p29"/>
          <p:cNvSpPr txBox="1">
            <a:spLocks noGrp="1"/>
          </p:cNvSpPr>
          <p:nvPr>
            <p:ph type="subTitle" idx="4294967295"/>
          </p:nvPr>
        </p:nvSpPr>
        <p:spPr>
          <a:xfrm>
            <a:off x="1973100" y="4002125"/>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66" name="Google Shape;266;p29"/>
          <p:cNvSpPr txBox="1">
            <a:spLocks noGrp="1"/>
          </p:cNvSpPr>
          <p:nvPr>
            <p:ph type="ctrTitle" idx="4294967295"/>
          </p:nvPr>
        </p:nvSpPr>
        <p:spPr>
          <a:xfrm>
            <a:off x="1973100" y="2114857"/>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185,244 users</a:t>
            </a:r>
            <a:endParaRPr sz="4800"/>
          </a:p>
        </p:txBody>
      </p:sp>
      <p:sp>
        <p:nvSpPr>
          <p:cNvPr id="267" name="Google Shape;267;p29"/>
          <p:cNvSpPr txBox="1">
            <a:spLocks noGrp="1"/>
          </p:cNvSpPr>
          <p:nvPr>
            <p:ph type="subTitle" idx="4294967295"/>
          </p:nvPr>
        </p:nvSpPr>
        <p:spPr>
          <a:xfrm>
            <a:off x="1973100" y="2687668"/>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
        <p:nvSpPr>
          <p:cNvPr id="268" name="Google Shape;268;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0"/>
          <p:cNvSpPr/>
          <p:nvPr/>
        </p:nvSpPr>
        <p:spPr>
          <a:xfrm>
            <a:off x="839750" y="1316881"/>
            <a:ext cx="1866600" cy="184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275" name="Google Shape;275;p30"/>
          <p:cNvSpPr/>
          <p:nvPr/>
        </p:nvSpPr>
        <p:spPr>
          <a:xfrm>
            <a:off x="1003719" y="1479044"/>
            <a:ext cx="1538100" cy="1521300"/>
          </a:xfrm>
          <a:prstGeom prst="ellipse">
            <a:avLst/>
          </a:prstGeom>
          <a:noFill/>
          <a:ln w="952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first</a:t>
            </a:r>
            <a:endParaRPr sz="1800" b="1">
              <a:solidFill>
                <a:srgbClr val="263238"/>
              </a:solidFill>
              <a:latin typeface="Source Sans Pro"/>
              <a:ea typeface="Source Sans Pro"/>
              <a:cs typeface="Source Sans Pro"/>
              <a:sym typeface="Source Sans Pro"/>
            </a:endParaRPr>
          </a:p>
        </p:txBody>
      </p:sp>
      <p:sp>
        <p:nvSpPr>
          <p:cNvPr id="276" name="Google Shape;276;p30"/>
          <p:cNvSpPr/>
          <p:nvPr/>
        </p:nvSpPr>
        <p:spPr>
          <a:xfrm>
            <a:off x="3065788" y="2386191"/>
            <a:ext cx="2002800" cy="1980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3241755" y="2560220"/>
            <a:ext cx="1650900" cy="1632900"/>
          </a:xfrm>
          <a:prstGeom prst="ellipse">
            <a:avLst/>
          </a:prstGeom>
          <a:noFill/>
          <a:ln w="2857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second</a:t>
            </a:r>
            <a:endParaRPr sz="1800" b="1">
              <a:solidFill>
                <a:srgbClr val="263238"/>
              </a:solidFill>
              <a:latin typeface="Source Sans Pro"/>
              <a:ea typeface="Source Sans Pro"/>
              <a:cs typeface="Source Sans Pro"/>
              <a:sym typeface="Source Sans Pro"/>
            </a:endParaRPr>
          </a:p>
        </p:txBody>
      </p:sp>
      <p:sp>
        <p:nvSpPr>
          <p:cNvPr id="278" name="Google Shape;278;p30"/>
          <p:cNvSpPr/>
          <p:nvPr/>
        </p:nvSpPr>
        <p:spPr>
          <a:xfrm>
            <a:off x="5147112" y="624975"/>
            <a:ext cx="2211300" cy="21867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341423" y="817021"/>
            <a:ext cx="1822500" cy="1802400"/>
          </a:xfrm>
          <a:prstGeom prst="ellipse">
            <a:avLst/>
          </a:prstGeom>
          <a:noFill/>
          <a:ln w="7620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last</a:t>
            </a:r>
            <a:endParaRPr sz="1800" b="1">
              <a:solidFill>
                <a:srgbClr val="263238"/>
              </a:solidFill>
              <a:latin typeface="Source Sans Pro"/>
              <a:ea typeface="Source Sans Pro"/>
              <a:cs typeface="Source Sans Pro"/>
              <a:sym typeface="Source Sans Pro"/>
            </a:endParaRPr>
          </a:p>
        </p:txBody>
      </p:sp>
      <p:cxnSp>
        <p:nvCxnSpPr>
          <p:cNvPr id="280" name="Google Shape;280;p30"/>
          <p:cNvCxnSpPr/>
          <p:nvPr/>
        </p:nvCxnSpPr>
        <p:spPr>
          <a:xfrm>
            <a:off x="2479899" y="2565564"/>
            <a:ext cx="819000" cy="495300"/>
          </a:xfrm>
          <a:prstGeom prst="straightConnector1">
            <a:avLst/>
          </a:prstGeom>
          <a:noFill/>
          <a:ln w="9525" cap="flat" cmpd="sng">
            <a:solidFill>
              <a:srgbClr val="CFD8DC"/>
            </a:solidFill>
            <a:prstDash val="solid"/>
            <a:round/>
            <a:headEnd type="none" w="med" len="med"/>
            <a:tailEnd type="none" w="med" len="med"/>
          </a:ln>
        </p:spPr>
      </p:cxnSp>
      <p:cxnSp>
        <p:nvCxnSpPr>
          <p:cNvPr id="281" name="Google Shape;281;p30"/>
          <p:cNvCxnSpPr/>
          <p:nvPr/>
        </p:nvCxnSpPr>
        <p:spPr>
          <a:xfrm rot="10800000" flipH="1">
            <a:off x="4746543" y="2197633"/>
            <a:ext cx="717300" cy="709200"/>
          </a:xfrm>
          <a:prstGeom prst="straightConnector1">
            <a:avLst/>
          </a:prstGeom>
          <a:noFill/>
          <a:ln w="28575" cap="flat" cmpd="sng">
            <a:solidFill>
              <a:srgbClr val="CFD8DC"/>
            </a:solidFill>
            <a:prstDash val="solid"/>
            <a:round/>
            <a:headEnd type="none" w="med" len="med"/>
            <a:tailEnd type="none" w="med" len="med"/>
          </a:ln>
        </p:spPr>
      </p:cxn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91" name="Google Shape;291;p31"/>
          <p:cNvSpPr txBox="1">
            <a:spLocks noGrp="1"/>
          </p:cNvSpPr>
          <p:nvPr>
            <p:ph type="body" idx="1"/>
          </p:nvPr>
        </p:nvSpPr>
        <p:spPr>
          <a:xfrm>
            <a:off x="786150"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92" name="Google Shape;292;p31"/>
          <p:cNvSpPr txBox="1">
            <a:spLocks noGrp="1"/>
          </p:cNvSpPr>
          <p:nvPr>
            <p:ph type="body" idx="2"/>
          </p:nvPr>
        </p:nvSpPr>
        <p:spPr>
          <a:xfrm>
            <a:off x="3329989"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93" name="Google Shape;293;p31"/>
          <p:cNvSpPr txBox="1">
            <a:spLocks noGrp="1"/>
          </p:cNvSpPr>
          <p:nvPr>
            <p:ph type="body" idx="3"/>
          </p:nvPr>
        </p:nvSpPr>
        <p:spPr>
          <a:xfrm>
            <a:off x="5873827"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88512" y="2998476"/>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904185" y="2991348"/>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43182" y="2957059"/>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32"/>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t>You can insert graphs from Excel or Google Sheets</a:t>
            </a:r>
            <a:endParaRPr/>
          </a:p>
        </p:txBody>
      </p:sp>
      <p:sp>
        <p:nvSpPr>
          <p:cNvPr id="344" name="Google Shape;344;p32"/>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a:p>
        </p:txBody>
      </p:sp>
      <p:cxnSp>
        <p:nvCxnSpPr>
          <p:cNvPr id="345" name="Google Shape;345;p32"/>
          <p:cNvCxnSpPr/>
          <p:nvPr/>
        </p:nvCxnSpPr>
        <p:spPr>
          <a:xfrm>
            <a:off x="952500" y="846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6" name="Google Shape;346;p32"/>
          <p:cNvCxnSpPr/>
          <p:nvPr/>
        </p:nvCxnSpPr>
        <p:spPr>
          <a:xfrm>
            <a:off x="952500" y="1555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7" name="Google Shape;347;p32"/>
          <p:cNvCxnSpPr/>
          <p:nvPr/>
        </p:nvCxnSpPr>
        <p:spPr>
          <a:xfrm>
            <a:off x="952500" y="2265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8" name="Google Shape;348;p32"/>
          <p:cNvCxnSpPr/>
          <p:nvPr/>
        </p:nvCxnSpPr>
        <p:spPr>
          <a:xfrm>
            <a:off x="952500" y="2974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9" name="Google Shape;349;p32"/>
          <p:cNvCxnSpPr/>
          <p:nvPr/>
        </p:nvCxnSpPr>
        <p:spPr>
          <a:xfrm>
            <a:off x="952500" y="3705926"/>
            <a:ext cx="7239000" cy="0"/>
          </a:xfrm>
          <a:prstGeom prst="straightConnector1">
            <a:avLst/>
          </a:prstGeom>
          <a:noFill/>
          <a:ln w="9525" cap="flat" cmpd="sng">
            <a:solidFill>
              <a:schemeClr val="lt2"/>
            </a:solidFill>
            <a:prstDash val="solid"/>
            <a:round/>
            <a:headEnd type="none" w="med" len="med"/>
            <a:tailEnd type="none" w="med" len="med"/>
          </a:ln>
        </p:spPr>
      </p:cxnSp>
      <p:sp>
        <p:nvSpPr>
          <p:cNvPr id="350" name="Google Shape;350;p32"/>
          <p:cNvSpPr txBox="1"/>
          <p:nvPr/>
        </p:nvSpPr>
        <p:spPr>
          <a:xfrm>
            <a:off x="952500" y="6873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351" name="Google Shape;351;p32"/>
          <p:cNvSpPr/>
          <p:nvPr/>
        </p:nvSpPr>
        <p:spPr>
          <a:xfrm>
            <a:off x="1572782" y="2152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887026" y="1758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2201270" y="2265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3325786" y="2466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3640031" y="1867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3954275" y="1000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078791" y="1911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393035" y="845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5707280" y="2093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831796" y="2524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146040" y="1065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460284" y="1378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Background – Attention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High-Level Points</a:t>
            </a:r>
          </a:p>
          <a:p>
            <a:pPr marL="800100" lvl="1" indent="-342900">
              <a:lnSpc>
                <a:spcPct val="150000"/>
              </a:lnSpc>
            </a:pPr>
            <a:r>
              <a:rPr lang="en-US" dirty="0"/>
              <a:t>Probably grab from 2</a:t>
            </a:r>
            <a:r>
              <a:rPr lang="en-US" baseline="30000" dirty="0"/>
              <a:t>nd</a:t>
            </a:r>
            <a:r>
              <a:rPr lang="en-US" dirty="0"/>
              <a:t> </a:t>
            </a:r>
            <a:r>
              <a:rPr lang="en-US" dirty="0" err="1"/>
              <a:t>preso</a:t>
            </a:r>
            <a:endParaRPr lang="en-US" dirty="0"/>
          </a:p>
          <a:p>
            <a:pPr marL="800100" lvl="1" indent="-342900">
              <a:lnSpc>
                <a:spcPct val="150000"/>
              </a:lnSpc>
            </a:pPr>
            <a:r>
              <a:rPr lang="en-US" dirty="0"/>
              <a:t>Don’t use visual from 2</a:t>
            </a:r>
            <a:r>
              <a:rPr lang="en-US" baseline="30000" dirty="0"/>
              <a:t>nd</a:t>
            </a:r>
            <a:r>
              <a:rPr lang="en-US" dirty="0"/>
              <a:t> </a:t>
            </a:r>
            <a:r>
              <a:rPr lang="en-US" dirty="0" err="1"/>
              <a:t>preso</a:t>
            </a:r>
            <a:r>
              <a:rPr lang="en-US" dirty="0"/>
              <a:t> yet – nothing too technical here since we’re saving that for the transformer</a:t>
            </a:r>
          </a:p>
          <a:p>
            <a:pPr marL="342900" indent="-342900">
              <a:lnSpc>
                <a:spcPct val="150000"/>
              </a:lnSpc>
            </a:pPr>
            <a:r>
              <a:rPr lang="en-US" b="1" dirty="0"/>
              <a:t>Potential Pts: </a:t>
            </a:r>
            <a:r>
              <a:rPr lang="en-US" dirty="0"/>
              <a:t>Benefit of attention for seq2seq models, multi-headed, use in transformers as self-attention</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530152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457200" y="671138"/>
            <a:ext cx="4101900" cy="3524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Mobile project</a:t>
            </a:r>
            <a:endParaRPr b="1">
              <a:solidFill>
                <a:schemeClr val="accent1"/>
              </a:solidFill>
              <a:highlight>
                <a:schemeClr val="lt2"/>
              </a:highlight>
              <a:latin typeface="Roboto Slab"/>
              <a:ea typeface="Roboto Slab"/>
              <a:cs typeface="Roboto Slab"/>
              <a:sym typeface="Roboto Slab"/>
            </a:endParaRPr>
          </a:p>
          <a:p>
            <a:pPr marL="0" lvl="0" indent="0" algn="l" rtl="0">
              <a:spcBef>
                <a:spcPts val="600"/>
              </a:spcBef>
              <a:spcAft>
                <a:spcPts val="0"/>
              </a:spcAft>
              <a:buNone/>
            </a:pPr>
            <a:r>
              <a:rPr lang="en" sz="2400">
                <a:highlight>
                  <a:schemeClr val="lt2"/>
                </a:highlight>
              </a:rPr>
              <a:t>Show and explain your web, app or software projects using these gadget templates.</a:t>
            </a:r>
            <a:endParaRPr sz="2400">
              <a:highlight>
                <a:schemeClr val="lt2"/>
              </a:highlight>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grpSp>
        <p:nvGrpSpPr>
          <p:cNvPr id="369" name="Google Shape;369;p33"/>
          <p:cNvGrpSpPr/>
          <p:nvPr/>
        </p:nvGrpSpPr>
        <p:grpSpPr>
          <a:xfrm>
            <a:off x="5353200" y="373572"/>
            <a:ext cx="2119546" cy="4396359"/>
            <a:chOff x="2547150" y="238125"/>
            <a:chExt cx="2525675" cy="5238750"/>
          </a:xfrm>
        </p:grpSpPr>
        <p:sp>
          <p:nvSpPr>
            <p:cNvPr id="370" name="Google Shape;370;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 name="Google Shape;374;p33"/>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34"/>
          <p:cNvSpPr txBox="1">
            <a:spLocks noGrp="1"/>
          </p:cNvSpPr>
          <p:nvPr>
            <p:ph type="body" idx="4294967295"/>
          </p:nvPr>
        </p:nvSpPr>
        <p:spPr>
          <a:xfrm>
            <a:off x="457200" y="671138"/>
            <a:ext cx="4101900" cy="3524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Tablet project</a:t>
            </a:r>
            <a:endParaRPr b="1">
              <a:solidFill>
                <a:schemeClr val="accent1"/>
              </a:solidFill>
              <a:highlight>
                <a:schemeClr val="lt2"/>
              </a:highlight>
              <a:latin typeface="Roboto Slab"/>
              <a:ea typeface="Roboto Slab"/>
              <a:cs typeface="Roboto Slab"/>
              <a:sym typeface="Roboto Slab"/>
            </a:endParaRPr>
          </a:p>
          <a:p>
            <a:pPr marL="0" lvl="0" indent="0" algn="l" rtl="0">
              <a:spcBef>
                <a:spcPts val="600"/>
              </a:spcBef>
              <a:spcAft>
                <a:spcPts val="0"/>
              </a:spcAft>
              <a:buNone/>
            </a:pPr>
            <a:r>
              <a:rPr lang="en" sz="2400">
                <a:highlight>
                  <a:schemeClr val="lt2"/>
                </a:highlight>
              </a:rPr>
              <a:t>Show and explain your web, app or software projects using these gadget templates.</a:t>
            </a:r>
            <a:endParaRPr sz="2400">
              <a:highlight>
                <a:schemeClr val="lt2"/>
              </a:highlight>
            </a:endParaRPr>
          </a:p>
        </p:txBody>
      </p:sp>
      <p:sp>
        <p:nvSpPr>
          <p:cNvPr id="380" name="Google Shape;380;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grpSp>
        <p:nvGrpSpPr>
          <p:cNvPr id="381" name="Google Shape;381;p34"/>
          <p:cNvGrpSpPr/>
          <p:nvPr/>
        </p:nvGrpSpPr>
        <p:grpSpPr>
          <a:xfrm>
            <a:off x="5011702" y="465959"/>
            <a:ext cx="2736410" cy="4222433"/>
            <a:chOff x="2112475" y="238125"/>
            <a:chExt cx="3395050" cy="5238750"/>
          </a:xfrm>
        </p:grpSpPr>
        <p:sp>
          <p:nvSpPr>
            <p:cNvPr id="382" name="Google Shape;382;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6" name="Google Shape;386;p34"/>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35"/>
          <p:cNvSpPr txBox="1">
            <a:spLocks noGrp="1"/>
          </p:cNvSpPr>
          <p:nvPr>
            <p:ph type="body" idx="4294967295"/>
          </p:nvPr>
        </p:nvSpPr>
        <p:spPr>
          <a:xfrm>
            <a:off x="457200" y="3173644"/>
            <a:ext cx="8192400" cy="16476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Desktop project</a:t>
            </a:r>
            <a:endParaRPr b="1">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r>
              <a:rPr lang="en" sz="1800">
                <a:highlight>
                  <a:schemeClr val="lt2"/>
                </a:highlight>
              </a:rPr>
              <a:t>Show and explain your web, app or software projects using these gadget templates.</a:t>
            </a:r>
            <a:endParaRPr sz="1800">
              <a:highlight>
                <a:schemeClr val="lt2"/>
              </a:highlight>
            </a:endParaRPr>
          </a:p>
        </p:txBody>
      </p:sp>
      <p:sp>
        <p:nvSpPr>
          <p:cNvPr id="392" name="Google Shape;392;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grpSp>
        <p:nvGrpSpPr>
          <p:cNvPr id="393" name="Google Shape;393;p35"/>
          <p:cNvGrpSpPr/>
          <p:nvPr/>
        </p:nvGrpSpPr>
        <p:grpSpPr>
          <a:xfrm>
            <a:off x="2282299" y="798604"/>
            <a:ext cx="4542205" cy="2661224"/>
            <a:chOff x="2282299" y="798604"/>
            <a:chExt cx="4542205" cy="2661224"/>
          </a:xfrm>
        </p:grpSpPr>
        <p:sp>
          <p:nvSpPr>
            <p:cNvPr id="394" name="Google Shape;394;p35"/>
            <p:cNvSpPr/>
            <p:nvPr/>
          </p:nvSpPr>
          <p:spPr>
            <a:xfrm>
              <a:off x="2653749" y="798604"/>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5"/>
            <p:cNvSpPr/>
            <p:nvPr/>
          </p:nvSpPr>
          <p:spPr>
            <a:xfrm>
              <a:off x="2282299" y="3389796"/>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5"/>
            <p:cNvSpPr/>
            <p:nvPr/>
          </p:nvSpPr>
          <p:spPr>
            <a:xfrm>
              <a:off x="2282299" y="3333770"/>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5"/>
            <p:cNvSpPr/>
            <p:nvPr/>
          </p:nvSpPr>
          <p:spPr>
            <a:xfrm>
              <a:off x="4216643" y="3333770"/>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98" name="Google Shape;398;p35"/>
          <p:cNvPicPr preferRelativeResize="0"/>
          <p:nvPr/>
        </p:nvPicPr>
        <p:blipFill rotWithShape="1">
          <a:blip r:embed="rId3">
            <a:alphaModFix/>
          </a:blip>
          <a:srcRect b="6620"/>
          <a:stretch/>
        </p:blipFill>
        <p:spPr>
          <a:xfrm>
            <a:off x="2789475" y="945325"/>
            <a:ext cx="3530550" cy="22426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404" name="Google Shape;404;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405" name="Google Shape;405;p36"/>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 can find me at:</a:t>
            </a:r>
            <a:endParaRPr/>
          </a:p>
          <a:p>
            <a:pPr marL="0" lvl="0" indent="0" algn="l" rtl="0">
              <a:spcBef>
                <a:spcPts val="600"/>
              </a:spcBef>
              <a:spcAft>
                <a:spcPts val="0"/>
              </a:spcAft>
              <a:buNone/>
            </a:pPr>
            <a:r>
              <a:rPr lang="en"/>
              <a:t>@username &amp; user@mail.me</a:t>
            </a:r>
            <a:endParaRPr/>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12" name="Google Shape;41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Unsplash</a:t>
            </a:r>
            <a:endParaRPr sz="24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38"/>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solidFill>
              </a:rPr>
              <a:t>2.</a:t>
            </a:r>
            <a:br>
              <a:rPr lang="en"/>
            </a:br>
            <a:r>
              <a:rPr lang="en"/>
              <a:t>Extra Resources</a:t>
            </a:r>
            <a:endParaRPr/>
          </a:p>
        </p:txBody>
      </p:sp>
      <p:sp>
        <p:nvSpPr>
          <p:cNvPr id="419" name="Google Shape;419;p38"/>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For Business Plans, Marketing Plans, Project Proposals, Lessons, etc</a:t>
            </a:r>
            <a:endParaRPr sz="2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425" name="Google Shape;425;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426" name="Google Shape;426;p39"/>
          <p:cNvSpPr/>
          <p:nvPr/>
        </p:nvSpPr>
        <p:spPr>
          <a:xfrm>
            <a:off x="7735208"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427" name="Google Shape;427;p39"/>
          <p:cNvSpPr/>
          <p:nvPr/>
        </p:nvSpPr>
        <p:spPr>
          <a:xfrm>
            <a:off x="7075124"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428" name="Google Shape;428;p39"/>
          <p:cNvSpPr/>
          <p:nvPr/>
        </p:nvSpPr>
        <p:spPr>
          <a:xfrm>
            <a:off x="6415040"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429" name="Google Shape;429;p39"/>
          <p:cNvSpPr/>
          <p:nvPr/>
        </p:nvSpPr>
        <p:spPr>
          <a:xfrm>
            <a:off x="5754956"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430" name="Google Shape;430;p39"/>
          <p:cNvSpPr/>
          <p:nvPr/>
        </p:nvSpPr>
        <p:spPr>
          <a:xfrm>
            <a:off x="5094872"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431" name="Google Shape;431;p39"/>
          <p:cNvSpPr/>
          <p:nvPr/>
        </p:nvSpPr>
        <p:spPr>
          <a:xfrm>
            <a:off x="4434788"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432" name="Google Shape;432;p39"/>
          <p:cNvSpPr/>
          <p:nvPr/>
        </p:nvSpPr>
        <p:spPr>
          <a:xfrm>
            <a:off x="3774704"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433" name="Google Shape;433;p39"/>
          <p:cNvSpPr/>
          <p:nvPr/>
        </p:nvSpPr>
        <p:spPr>
          <a:xfrm>
            <a:off x="3114619"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434" name="Google Shape;434;p39"/>
          <p:cNvSpPr/>
          <p:nvPr/>
        </p:nvSpPr>
        <p:spPr>
          <a:xfrm>
            <a:off x="2454535"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435" name="Google Shape;435;p39"/>
          <p:cNvSpPr/>
          <p:nvPr/>
        </p:nvSpPr>
        <p:spPr>
          <a:xfrm>
            <a:off x="1794451"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436" name="Google Shape;436;p39"/>
          <p:cNvSpPr/>
          <p:nvPr/>
        </p:nvSpPr>
        <p:spPr>
          <a:xfrm>
            <a:off x="1134367"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437" name="Google Shape;437;p39"/>
          <p:cNvSpPr/>
          <p:nvPr/>
        </p:nvSpPr>
        <p:spPr>
          <a:xfrm>
            <a:off x="474283"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438" name="Google Shape;438;p39"/>
          <p:cNvSpPr/>
          <p:nvPr/>
        </p:nvSpPr>
        <p:spPr>
          <a:xfrm>
            <a:off x="0" y="24511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39" name="Google Shape;439;p39"/>
          <p:cNvCxnSpPr/>
          <p:nvPr/>
        </p:nvCxnSpPr>
        <p:spPr>
          <a:xfrm rot="10800000">
            <a:off x="76892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0" name="Google Shape;440;p39"/>
          <p:cNvSpPr txBox="1"/>
          <p:nvPr/>
        </p:nvSpPr>
        <p:spPr>
          <a:xfrm>
            <a:off x="727900"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41" name="Google Shape;441;p39"/>
          <p:cNvCxnSpPr/>
          <p:nvPr/>
        </p:nvCxnSpPr>
        <p:spPr>
          <a:xfrm rot="10800000">
            <a:off x="209015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2050642"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443" name="Google Shape;443;p39"/>
          <p:cNvCxnSpPr/>
          <p:nvPr/>
        </p:nvCxnSpPr>
        <p:spPr>
          <a:xfrm rot="10800000">
            <a:off x="341139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4" name="Google Shape;444;p39"/>
          <p:cNvSpPr txBox="1"/>
          <p:nvPr/>
        </p:nvSpPr>
        <p:spPr>
          <a:xfrm>
            <a:off x="3373384"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445" name="Google Shape;445;p39"/>
          <p:cNvCxnSpPr/>
          <p:nvPr/>
        </p:nvCxnSpPr>
        <p:spPr>
          <a:xfrm rot="10800000">
            <a:off x="473262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6" name="Google Shape;446;p39"/>
          <p:cNvSpPr txBox="1"/>
          <p:nvPr/>
        </p:nvSpPr>
        <p:spPr>
          <a:xfrm>
            <a:off x="4696126"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447" name="Google Shape;447;p39"/>
          <p:cNvCxnSpPr/>
          <p:nvPr/>
        </p:nvCxnSpPr>
        <p:spPr>
          <a:xfrm rot="10800000">
            <a:off x="605386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8" name="Google Shape;448;p39"/>
          <p:cNvSpPr txBox="1"/>
          <p:nvPr/>
        </p:nvSpPr>
        <p:spPr>
          <a:xfrm>
            <a:off x="6018868"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449" name="Google Shape;449;p39"/>
          <p:cNvCxnSpPr/>
          <p:nvPr/>
        </p:nvCxnSpPr>
        <p:spPr>
          <a:xfrm rot="10800000">
            <a:off x="737509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50" name="Google Shape;450;p39"/>
          <p:cNvSpPr txBox="1"/>
          <p:nvPr/>
        </p:nvSpPr>
        <p:spPr>
          <a:xfrm>
            <a:off x="7341610"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51" name="Google Shape;451;p39"/>
          <p:cNvCxnSpPr/>
          <p:nvPr/>
        </p:nvCxnSpPr>
        <p:spPr>
          <a:xfrm rot="10800000">
            <a:off x="143968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2" name="Google Shape;452;p39"/>
          <p:cNvSpPr txBox="1"/>
          <p:nvPr/>
        </p:nvSpPr>
        <p:spPr>
          <a:xfrm>
            <a:off x="1369548"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453" name="Google Shape;453;p39"/>
          <p:cNvCxnSpPr/>
          <p:nvPr/>
        </p:nvCxnSpPr>
        <p:spPr>
          <a:xfrm rot="10800000">
            <a:off x="276092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39"/>
          <p:cNvSpPr txBox="1"/>
          <p:nvPr/>
        </p:nvSpPr>
        <p:spPr>
          <a:xfrm>
            <a:off x="2699944"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455" name="Google Shape;455;p39"/>
          <p:cNvCxnSpPr/>
          <p:nvPr/>
        </p:nvCxnSpPr>
        <p:spPr>
          <a:xfrm rot="10800000">
            <a:off x="408215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39"/>
          <p:cNvSpPr txBox="1"/>
          <p:nvPr/>
        </p:nvSpPr>
        <p:spPr>
          <a:xfrm>
            <a:off x="4030339"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57" name="Google Shape;457;p39"/>
          <p:cNvCxnSpPr/>
          <p:nvPr/>
        </p:nvCxnSpPr>
        <p:spPr>
          <a:xfrm rot="10800000">
            <a:off x="540339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39"/>
          <p:cNvSpPr txBox="1"/>
          <p:nvPr/>
        </p:nvSpPr>
        <p:spPr>
          <a:xfrm>
            <a:off x="5360735"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459" name="Google Shape;459;p39"/>
          <p:cNvCxnSpPr/>
          <p:nvPr/>
        </p:nvCxnSpPr>
        <p:spPr>
          <a:xfrm rot="10800000">
            <a:off x="672462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39"/>
          <p:cNvSpPr txBox="1"/>
          <p:nvPr/>
        </p:nvSpPr>
        <p:spPr>
          <a:xfrm>
            <a:off x="6691131"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461" name="Google Shape;461;p39"/>
          <p:cNvCxnSpPr/>
          <p:nvPr/>
        </p:nvCxnSpPr>
        <p:spPr>
          <a:xfrm rot="10800000">
            <a:off x="804586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62" name="Google Shape;462;p39"/>
          <p:cNvSpPr txBox="1"/>
          <p:nvPr/>
        </p:nvSpPr>
        <p:spPr>
          <a:xfrm>
            <a:off x="8008073" y="33433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494" name="Google Shape;494;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graphicFrame>
        <p:nvGraphicFramePr>
          <p:cNvPr id="501" name="Google Shape;501;p41"/>
          <p:cNvGraphicFramePr/>
          <p:nvPr/>
        </p:nvGraphicFramePr>
        <p:xfrm>
          <a:off x="786150" y="1107281"/>
          <a:ext cx="7434250" cy="3197750"/>
        </p:xfrm>
        <a:graphic>
          <a:graphicData uri="http://schemas.openxmlformats.org/drawingml/2006/table">
            <a:tbl>
              <a:tblPr>
                <a:noFill/>
                <a:tableStyleId>{701FB10D-A61A-4DE4-8506-F670E7A89527}</a:tableStyleId>
              </a:tblPr>
              <a:tblGrid>
                <a:gridCol w="1280200">
                  <a:extLst>
                    <a:ext uri="{9D8B030D-6E8A-4147-A177-3AD203B41FA5}">
                      <a16:colId xmlns:a16="http://schemas.microsoft.com/office/drawing/2014/main" val="20000"/>
                    </a:ext>
                  </a:extLst>
                </a:gridCol>
                <a:gridCol w="439575">
                  <a:extLst>
                    <a:ext uri="{9D8B030D-6E8A-4147-A177-3AD203B41FA5}">
                      <a16:colId xmlns:a16="http://schemas.microsoft.com/office/drawing/2014/main" val="20001"/>
                    </a:ext>
                  </a:extLst>
                </a:gridCol>
                <a:gridCol w="439575">
                  <a:extLst>
                    <a:ext uri="{9D8B030D-6E8A-4147-A177-3AD203B41FA5}">
                      <a16:colId xmlns:a16="http://schemas.microsoft.com/office/drawing/2014/main" val="20002"/>
                    </a:ext>
                  </a:extLst>
                </a:gridCol>
                <a:gridCol w="439575">
                  <a:extLst>
                    <a:ext uri="{9D8B030D-6E8A-4147-A177-3AD203B41FA5}">
                      <a16:colId xmlns:a16="http://schemas.microsoft.com/office/drawing/2014/main" val="20003"/>
                    </a:ext>
                  </a:extLst>
                </a:gridCol>
                <a:gridCol w="439575">
                  <a:extLst>
                    <a:ext uri="{9D8B030D-6E8A-4147-A177-3AD203B41FA5}">
                      <a16:colId xmlns:a16="http://schemas.microsoft.com/office/drawing/2014/main" val="20004"/>
                    </a:ext>
                  </a:extLst>
                </a:gridCol>
                <a:gridCol w="439575">
                  <a:extLst>
                    <a:ext uri="{9D8B030D-6E8A-4147-A177-3AD203B41FA5}">
                      <a16:colId xmlns:a16="http://schemas.microsoft.com/office/drawing/2014/main" val="20005"/>
                    </a:ext>
                  </a:extLst>
                </a:gridCol>
                <a:gridCol w="439575">
                  <a:extLst>
                    <a:ext uri="{9D8B030D-6E8A-4147-A177-3AD203B41FA5}">
                      <a16:colId xmlns:a16="http://schemas.microsoft.com/office/drawing/2014/main" val="20006"/>
                    </a:ext>
                  </a:extLst>
                </a:gridCol>
                <a:gridCol w="439575">
                  <a:extLst>
                    <a:ext uri="{9D8B030D-6E8A-4147-A177-3AD203B41FA5}">
                      <a16:colId xmlns:a16="http://schemas.microsoft.com/office/drawing/2014/main" val="20007"/>
                    </a:ext>
                  </a:extLst>
                </a:gridCol>
                <a:gridCol w="439575">
                  <a:extLst>
                    <a:ext uri="{9D8B030D-6E8A-4147-A177-3AD203B41FA5}">
                      <a16:colId xmlns:a16="http://schemas.microsoft.com/office/drawing/2014/main" val="20008"/>
                    </a:ext>
                  </a:extLst>
                </a:gridCol>
                <a:gridCol w="439575">
                  <a:extLst>
                    <a:ext uri="{9D8B030D-6E8A-4147-A177-3AD203B41FA5}">
                      <a16:colId xmlns:a16="http://schemas.microsoft.com/office/drawing/2014/main" val="20009"/>
                    </a:ext>
                  </a:extLst>
                </a:gridCol>
                <a:gridCol w="439575">
                  <a:extLst>
                    <a:ext uri="{9D8B030D-6E8A-4147-A177-3AD203B41FA5}">
                      <a16:colId xmlns:a16="http://schemas.microsoft.com/office/drawing/2014/main" val="20010"/>
                    </a:ext>
                  </a:extLst>
                </a:gridCol>
                <a:gridCol w="439575">
                  <a:extLst>
                    <a:ext uri="{9D8B030D-6E8A-4147-A177-3AD203B41FA5}">
                      <a16:colId xmlns:a16="http://schemas.microsoft.com/office/drawing/2014/main" val="20011"/>
                    </a:ext>
                  </a:extLst>
                </a:gridCol>
                <a:gridCol w="439575">
                  <a:extLst>
                    <a:ext uri="{9D8B030D-6E8A-4147-A177-3AD203B41FA5}">
                      <a16:colId xmlns:a16="http://schemas.microsoft.com/office/drawing/2014/main" val="20012"/>
                    </a:ext>
                  </a:extLst>
                </a:gridCol>
                <a:gridCol w="439575">
                  <a:extLst>
                    <a:ext uri="{9D8B030D-6E8A-4147-A177-3AD203B41FA5}">
                      <a16:colId xmlns:a16="http://schemas.microsoft.com/office/drawing/2014/main" val="20013"/>
                    </a:ext>
                  </a:extLst>
                </a:gridCol>
                <a:gridCol w="43957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508" name="Google Shape;508;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509" name="Google Shape;509;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510" name="Google Shape;510;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511" name="Google Shape;511;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512" name="Google Shape;512;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r>
              <a:rPr b="1" i="0">
                <a:ln>
                  <a:noFill/>
                </a:ln>
                <a:solidFill>
                  <a:schemeClr val="lt1"/>
                </a:solidFill>
                <a:latin typeface="Roboto Slab"/>
              </a:rPr>
              <a:t>W</a:t>
            </a: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377952" y="1252131"/>
            <a:ext cx="4998684"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b="1"/>
              <a:t>Transformer</a:t>
            </a:r>
            <a:endParaRPr sz="6000" b="1"/>
          </a:p>
        </p:txBody>
      </p:sp>
      <p:sp>
        <p:nvSpPr>
          <p:cNvPr id="119" name="Google Shape;119;p18"/>
          <p:cNvSpPr txBox="1">
            <a:spLocks noGrp="1"/>
          </p:cNvSpPr>
          <p:nvPr>
            <p:ph type="subTitle" idx="4294967295"/>
          </p:nvPr>
        </p:nvSpPr>
        <p:spPr>
          <a:xfrm>
            <a:off x="190252" y="2394538"/>
            <a:ext cx="5181920" cy="784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b="1"/>
              <a:t>“Attention Is All You Need” </a:t>
            </a:r>
            <a:r>
              <a:rPr lang="en"/>
              <a:t>Next is Language Translation…</a:t>
            </a:r>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026" name="Picture 2">
            <a:extLst>
              <a:ext uri="{FF2B5EF4-FFF2-40B4-BE49-F238E27FC236}">
                <a16:creationId xmlns:a16="http://schemas.microsoft.com/office/drawing/2014/main" id="{47F52546-92E5-B403-312D-07D6C4240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239" y="1221916"/>
            <a:ext cx="939891" cy="1190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523"/>
        <p:cNvGrpSpPr/>
        <p:nvPr/>
      </p:nvGrpSpPr>
      <p:grpSpPr>
        <a:xfrm>
          <a:off x="0" y="0"/>
          <a:ext cx="0" cy="0"/>
          <a:chOff x="0" y="0"/>
          <a:chExt cx="0" cy="0"/>
        </a:xfrm>
      </p:grpSpPr>
      <p:sp>
        <p:nvSpPr>
          <p:cNvPr id="524" name="Google Shape;524;p43"/>
          <p:cNvSpPr txBox="1">
            <a:spLocks noGrp="1"/>
          </p:cNvSpPr>
          <p:nvPr>
            <p:ph type="title"/>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525" name="Google Shape;525;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526" name="Google Shape;526;p43"/>
          <p:cNvSpPr txBox="1"/>
          <p:nvPr/>
        </p:nvSpPr>
        <p:spPr>
          <a:xfrm>
            <a:off x="2047275" y="493825"/>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527" name="Google Shape;527;p43"/>
          <p:cNvSpPr txBox="1"/>
          <p:nvPr/>
        </p:nvSpPr>
        <p:spPr>
          <a:xfrm>
            <a:off x="2047275" y="2069180"/>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28" name="Google Shape;528;p43"/>
          <p:cNvSpPr txBox="1"/>
          <p:nvPr/>
        </p:nvSpPr>
        <p:spPr>
          <a:xfrm>
            <a:off x="37304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29" name="Google Shape;529;p43"/>
          <p:cNvSpPr txBox="1"/>
          <p:nvPr/>
        </p:nvSpPr>
        <p:spPr>
          <a:xfrm>
            <a:off x="5413575" y="493825"/>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0" name="Google Shape;530;p43"/>
          <p:cNvSpPr txBox="1"/>
          <p:nvPr/>
        </p:nvSpPr>
        <p:spPr>
          <a:xfrm>
            <a:off x="5413575" y="2069180"/>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1" name="Google Shape;531;p43"/>
          <p:cNvSpPr txBox="1"/>
          <p:nvPr/>
        </p:nvSpPr>
        <p:spPr>
          <a:xfrm>
            <a:off x="70967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2" name="Google Shape;532;p43"/>
          <p:cNvSpPr txBox="1"/>
          <p:nvPr/>
        </p:nvSpPr>
        <p:spPr>
          <a:xfrm>
            <a:off x="3641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533" name="Google Shape;533;p43"/>
          <p:cNvSpPr txBox="1"/>
          <p:nvPr/>
        </p:nvSpPr>
        <p:spPr>
          <a:xfrm>
            <a:off x="364125" y="3644534"/>
            <a:ext cx="4207800" cy="1220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4" name="Google Shape;534;p43"/>
          <p:cNvSpPr txBox="1"/>
          <p:nvPr/>
        </p:nvSpPr>
        <p:spPr>
          <a:xfrm>
            <a:off x="4572000" y="3644534"/>
            <a:ext cx="4207800" cy="1220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5" name="Google Shape;535;p43"/>
          <p:cNvSpPr/>
          <p:nvPr/>
        </p:nvSpPr>
        <p:spPr>
          <a:xfrm>
            <a:off x="4286312" y="3719651"/>
            <a:ext cx="211273" cy="212538"/>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11641" y="569177"/>
            <a:ext cx="210666" cy="19134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1770102" y="569172"/>
            <a:ext cx="202661" cy="20506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8512669" y="569100"/>
            <a:ext cx="192798" cy="20568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3"/>
          <p:cNvGrpSpPr/>
          <p:nvPr/>
        </p:nvGrpSpPr>
        <p:grpSpPr>
          <a:xfrm>
            <a:off x="8482889" y="3719564"/>
            <a:ext cx="222362" cy="163303"/>
            <a:chOff x="4604550" y="3714775"/>
            <a:chExt cx="439625" cy="319075"/>
          </a:xfrm>
        </p:grpSpPr>
        <p:sp>
          <p:nvSpPr>
            <p:cNvPr id="540" name="Google Shape;540;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3"/>
          <p:cNvGrpSpPr/>
          <p:nvPr/>
        </p:nvGrpSpPr>
        <p:grpSpPr>
          <a:xfrm>
            <a:off x="5154880" y="568971"/>
            <a:ext cx="184187" cy="237475"/>
            <a:chOff x="1959600" y="4980625"/>
            <a:chExt cx="364150" cy="464000"/>
          </a:xfrm>
        </p:grpSpPr>
        <p:sp>
          <p:nvSpPr>
            <p:cNvPr id="543" name="Google Shape;543;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3"/>
          <p:cNvGrpSpPr/>
          <p:nvPr/>
        </p:nvGrpSpPr>
        <p:grpSpPr>
          <a:xfrm>
            <a:off x="6749663" y="2144173"/>
            <a:ext cx="272259" cy="264268"/>
            <a:chOff x="5233525" y="4954450"/>
            <a:chExt cx="538275" cy="516350"/>
          </a:xfrm>
        </p:grpSpPr>
        <p:sp>
          <p:nvSpPr>
            <p:cNvPr id="551" name="Google Shape;551;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43"/>
          <p:cNvGrpSpPr/>
          <p:nvPr/>
        </p:nvGrpSpPr>
        <p:grpSpPr>
          <a:xfrm>
            <a:off x="3386590" y="2144175"/>
            <a:ext cx="277191" cy="254928"/>
            <a:chOff x="4556450" y="4963575"/>
            <a:chExt cx="548025" cy="498100"/>
          </a:xfrm>
        </p:grpSpPr>
        <p:sp>
          <p:nvSpPr>
            <p:cNvPr id="563" name="Google Shape;563;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43"/>
          <p:cNvSpPr/>
          <p:nvPr/>
        </p:nvSpPr>
        <p:spPr>
          <a:xfrm>
            <a:off x="3433676" y="569177"/>
            <a:ext cx="222349" cy="2250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4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574" name="Google Shape;574;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grpSp>
        <p:nvGrpSpPr>
          <p:cNvPr id="575" name="Google Shape;575;p44"/>
          <p:cNvGrpSpPr/>
          <p:nvPr/>
        </p:nvGrpSpPr>
        <p:grpSpPr>
          <a:xfrm>
            <a:off x="855292" y="1032043"/>
            <a:ext cx="3608219" cy="3243858"/>
            <a:chOff x="3778727" y="4460423"/>
            <a:chExt cx="720160" cy="647438"/>
          </a:xfrm>
        </p:grpSpPr>
        <p:sp>
          <p:nvSpPr>
            <p:cNvPr id="576" name="Google Shape;576;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577" name="Google Shape;577;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578" name="Google Shape;578;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579" name="Google Shape;579;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580" name="Google Shape;580;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581" name="Google Shape;581;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582" name="Google Shape;582;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583" name="Google Shape;583;p44"/>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84" name="Google Shape;584;p44"/>
          <p:cNvSpPr txBox="1"/>
          <p:nvPr/>
        </p:nvSpPr>
        <p:spPr>
          <a:xfrm>
            <a:off x="5502050" y="1397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5" name="Google Shape;585;p44"/>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86" name="Google Shape;586;p44"/>
          <p:cNvSpPr txBox="1"/>
          <p:nvPr/>
        </p:nvSpPr>
        <p:spPr>
          <a:xfrm>
            <a:off x="5502050" y="1878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7" name="Google Shape;587;p44"/>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88" name="Google Shape;588;p44"/>
          <p:cNvSpPr txBox="1"/>
          <p:nvPr/>
        </p:nvSpPr>
        <p:spPr>
          <a:xfrm>
            <a:off x="5502050" y="2360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9" name="Google Shape;589;p44"/>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90" name="Google Shape;590;p44"/>
          <p:cNvSpPr txBox="1"/>
          <p:nvPr/>
        </p:nvSpPr>
        <p:spPr>
          <a:xfrm>
            <a:off x="5502050" y="2841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91" name="Google Shape;591;p44"/>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92" name="Google Shape;592;p44"/>
          <p:cNvSpPr txBox="1"/>
          <p:nvPr/>
        </p:nvSpPr>
        <p:spPr>
          <a:xfrm>
            <a:off x="5502050" y="3323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93" name="Google Shape;593;p44"/>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94" name="Google Shape;594;p44"/>
          <p:cNvSpPr txBox="1"/>
          <p:nvPr/>
        </p:nvSpPr>
        <p:spPr>
          <a:xfrm>
            <a:off x="5502050" y="3805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pic>
        <p:nvPicPr>
          <p:cNvPr id="601" name="Google Shape;601;p45"/>
          <p:cNvPicPr preferRelativeResize="0"/>
          <p:nvPr/>
        </p:nvPicPr>
        <p:blipFill rotWithShape="1">
          <a:blip r:embed="rId3">
            <a:alphaModFix/>
          </a:blip>
          <a:srcRect l="19633" t="9820" b="9812"/>
          <a:stretch/>
        </p:blipFill>
        <p:spPr>
          <a:xfrm>
            <a:off x="855300" y="1455175"/>
            <a:ext cx="1489200" cy="1489200"/>
          </a:xfrm>
          <a:prstGeom prst="ellipse">
            <a:avLst/>
          </a:prstGeom>
          <a:noFill/>
          <a:ln>
            <a:noFill/>
          </a:ln>
        </p:spPr>
      </p:pic>
      <p:sp>
        <p:nvSpPr>
          <p:cNvPr id="602" name="Google Shape;602;p45"/>
          <p:cNvSpPr txBox="1"/>
          <p:nvPr/>
        </p:nvSpPr>
        <p:spPr>
          <a:xfrm>
            <a:off x="86032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3" name="Google Shape;603;p45"/>
          <p:cNvPicPr preferRelativeResize="0"/>
          <p:nvPr/>
        </p:nvPicPr>
        <p:blipFill rotWithShape="1">
          <a:blip r:embed="rId4">
            <a:alphaModFix/>
          </a:blip>
          <a:srcRect/>
          <a:stretch/>
        </p:blipFill>
        <p:spPr>
          <a:xfrm>
            <a:off x="2835025" y="1455175"/>
            <a:ext cx="1489200" cy="1489200"/>
          </a:xfrm>
          <a:prstGeom prst="ellipse">
            <a:avLst/>
          </a:prstGeom>
          <a:noFill/>
          <a:ln>
            <a:noFill/>
          </a:ln>
        </p:spPr>
      </p:pic>
      <p:sp>
        <p:nvSpPr>
          <p:cNvPr id="604" name="Google Shape;604;p45"/>
          <p:cNvSpPr txBox="1"/>
          <p:nvPr/>
        </p:nvSpPr>
        <p:spPr>
          <a:xfrm>
            <a:off x="284005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5" name="Google Shape;605;p45"/>
          <p:cNvPicPr preferRelativeResize="0"/>
          <p:nvPr/>
        </p:nvPicPr>
        <p:blipFill rotWithShape="1">
          <a:blip r:embed="rId5">
            <a:alphaModFix/>
          </a:blip>
          <a:srcRect l="47271" t="22330" b="24940"/>
          <a:stretch/>
        </p:blipFill>
        <p:spPr>
          <a:xfrm>
            <a:off x="4814750" y="1455175"/>
            <a:ext cx="1489200" cy="1489200"/>
          </a:xfrm>
          <a:prstGeom prst="ellipse">
            <a:avLst/>
          </a:prstGeom>
          <a:noFill/>
          <a:ln>
            <a:noFill/>
          </a:ln>
        </p:spPr>
      </p:pic>
      <p:sp>
        <p:nvSpPr>
          <p:cNvPr id="606" name="Google Shape;606;p45"/>
          <p:cNvSpPr txBox="1"/>
          <p:nvPr/>
        </p:nvSpPr>
        <p:spPr>
          <a:xfrm>
            <a:off x="481977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7" name="Google Shape;607;p45"/>
          <p:cNvPicPr preferRelativeResize="0"/>
          <p:nvPr/>
        </p:nvPicPr>
        <p:blipFill rotWithShape="1">
          <a:blip r:embed="rId6">
            <a:alphaModFix/>
          </a:blip>
          <a:srcRect t="3926" b="29406"/>
          <a:stretch/>
        </p:blipFill>
        <p:spPr>
          <a:xfrm>
            <a:off x="6794475" y="1455175"/>
            <a:ext cx="1489200" cy="1489200"/>
          </a:xfrm>
          <a:prstGeom prst="ellipse">
            <a:avLst/>
          </a:prstGeom>
          <a:noFill/>
          <a:ln>
            <a:noFill/>
          </a:ln>
        </p:spPr>
      </p:pic>
      <p:sp>
        <p:nvSpPr>
          <p:cNvPr id="608" name="Google Shape;608;p45"/>
          <p:cNvSpPr txBox="1"/>
          <p:nvPr/>
        </p:nvSpPr>
        <p:spPr>
          <a:xfrm>
            <a:off x="679950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614" name="Google Shape;614;p46"/>
          <p:cNvSpPr/>
          <p:nvPr/>
        </p:nvSpPr>
        <p:spPr>
          <a:xfrm>
            <a:off x="694854" y="507665"/>
            <a:ext cx="7754400" cy="3975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46"/>
          <p:cNvGrpSpPr/>
          <p:nvPr/>
        </p:nvGrpSpPr>
        <p:grpSpPr>
          <a:xfrm>
            <a:off x="856402" y="507668"/>
            <a:ext cx="7431090" cy="3975493"/>
            <a:chOff x="638138" y="467100"/>
            <a:chExt cx="7867750" cy="4194000"/>
          </a:xfrm>
        </p:grpSpPr>
        <p:cxnSp>
          <p:nvCxnSpPr>
            <p:cNvPr id="616" name="Google Shape;616;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7" name="Google Shape;617;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8" name="Google Shape;618;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9" name="Google Shape;619;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0" name="Google Shape;620;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1" name="Google Shape;621;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2" name="Google Shape;622;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3" name="Google Shape;623;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4" name="Google Shape;624;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5" name="Google Shape;625;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6" name="Google Shape;626;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7" name="Google Shape;627;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8" name="Google Shape;628;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9" name="Google Shape;629;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0" name="Google Shape;630;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6" name="Google Shape;636;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7" name="Google Shape;637;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8" name="Google Shape;638;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9" name="Google Shape;639;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0" name="Google Shape;640;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5" name="Google Shape;645;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6" name="Google Shape;646;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0" name="Google Shape;660;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1" name="Google Shape;661;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62" name="Google Shape;662;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grpSp>
        <p:nvGrpSpPr>
          <p:cNvPr id="663" name="Google Shape;663;p46"/>
          <p:cNvGrpSpPr/>
          <p:nvPr/>
        </p:nvGrpSpPr>
        <p:grpSpPr>
          <a:xfrm>
            <a:off x="694864" y="673298"/>
            <a:ext cx="7754287" cy="3644106"/>
            <a:chOff x="467088" y="642474"/>
            <a:chExt cx="4194000" cy="3858239"/>
          </a:xfrm>
        </p:grpSpPr>
        <p:cxnSp>
          <p:nvCxnSpPr>
            <p:cNvPr id="664" name="Google Shape;664;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6" name="Google Shape;666;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7" name="Google Shape;667;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8" name="Google Shape;668;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9" name="Google Shape;669;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0" name="Google Shape;670;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1" name="Google Shape;671;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2" name="Google Shape;672;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3" name="Google Shape;673;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4" name="Google Shape;674;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5" name="Google Shape;675;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6" name="Google Shape;676;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7" name="Google Shape;677;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8" name="Google Shape;678;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9" name="Google Shape;679;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686" name="Google Shape;686;p46"/>
          <p:cNvCxnSpPr/>
          <p:nvPr/>
        </p:nvCxnSpPr>
        <p:spPr>
          <a:xfrm>
            <a:off x="4572001" y="507665"/>
            <a:ext cx="0" cy="3975600"/>
          </a:xfrm>
          <a:prstGeom prst="straightConnector1">
            <a:avLst/>
          </a:prstGeom>
          <a:noFill/>
          <a:ln w="19050" cap="flat" cmpd="sng">
            <a:solidFill>
              <a:schemeClr val="dk2"/>
            </a:solidFill>
            <a:prstDash val="solid"/>
            <a:round/>
            <a:headEnd type="triangle" w="sm" len="sm"/>
            <a:tailEnd type="triangle" w="sm" len="sm"/>
          </a:ln>
        </p:spPr>
      </p:cxnSp>
      <p:cxnSp>
        <p:nvCxnSpPr>
          <p:cNvPr id="687" name="Google Shape;687;p46"/>
          <p:cNvCxnSpPr/>
          <p:nvPr/>
        </p:nvCxnSpPr>
        <p:spPr>
          <a:xfrm>
            <a:off x="694854" y="2495400"/>
            <a:ext cx="7754400" cy="0"/>
          </a:xfrm>
          <a:prstGeom prst="straightConnector1">
            <a:avLst/>
          </a:prstGeom>
          <a:noFill/>
          <a:ln w="19050" cap="flat" cmpd="sng">
            <a:solidFill>
              <a:schemeClr val="dk2"/>
            </a:solidFill>
            <a:prstDash val="solid"/>
            <a:round/>
            <a:headEnd type="triangle" w="sm" len="sm"/>
            <a:tailEnd type="triangle" w="sm" len="sm"/>
          </a:ln>
        </p:spPr>
      </p:cxnSp>
      <p:sp>
        <p:nvSpPr>
          <p:cNvPr id="688" name="Google Shape;688;p46"/>
          <p:cNvSpPr txBox="1"/>
          <p:nvPr/>
        </p:nvSpPr>
        <p:spPr>
          <a:xfrm rot="-5400000">
            <a:off x="9375" y="2417251"/>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689" name="Google Shape;689;p46"/>
          <p:cNvSpPr txBox="1"/>
          <p:nvPr/>
        </p:nvSpPr>
        <p:spPr>
          <a:xfrm rot="5400000">
            <a:off x="7919675" y="2417213"/>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690" name="Google Shape;690;p46"/>
          <p:cNvSpPr txBox="1"/>
          <p:nvPr/>
        </p:nvSpPr>
        <p:spPr>
          <a:xfrm>
            <a:off x="3964512" y="4483098"/>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691" name="Google Shape;691;p46"/>
          <p:cNvSpPr txBox="1"/>
          <p:nvPr/>
        </p:nvSpPr>
        <p:spPr>
          <a:xfrm>
            <a:off x="3964464" y="351525"/>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692" name="Google Shape;692;p46"/>
          <p:cNvSpPr/>
          <p:nvPr/>
        </p:nvSpPr>
        <p:spPr>
          <a:xfrm>
            <a:off x="6877378" y="846888"/>
            <a:ext cx="944700" cy="9447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693" name="Google Shape;693;p46"/>
          <p:cNvSpPr/>
          <p:nvPr/>
        </p:nvSpPr>
        <p:spPr>
          <a:xfrm>
            <a:off x="3210409" y="1289748"/>
            <a:ext cx="827400" cy="8274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4" name="Google Shape;694;p46"/>
          <p:cNvSpPr/>
          <p:nvPr/>
        </p:nvSpPr>
        <p:spPr>
          <a:xfrm>
            <a:off x="1559819" y="3345464"/>
            <a:ext cx="690000" cy="690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5" name="Google Shape;695;p46"/>
          <p:cNvSpPr/>
          <p:nvPr/>
        </p:nvSpPr>
        <p:spPr>
          <a:xfrm>
            <a:off x="5568396" y="2850916"/>
            <a:ext cx="690000" cy="69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
        <p:nvSpPr>
          <p:cNvPr id="696" name="Google Shape;696;p46"/>
          <p:cNvSpPr/>
          <p:nvPr/>
        </p:nvSpPr>
        <p:spPr>
          <a:xfrm>
            <a:off x="6419193" y="3276751"/>
            <a:ext cx="827400" cy="8274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
        <p:nvSpPr>
          <p:cNvPr id="697" name="Google Shape;697;p46"/>
          <p:cNvSpPr/>
          <p:nvPr/>
        </p:nvSpPr>
        <p:spPr>
          <a:xfrm>
            <a:off x="4757930" y="599779"/>
            <a:ext cx="690000" cy="690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8" name="Google Shape;698;p46"/>
          <p:cNvSpPr/>
          <p:nvPr/>
        </p:nvSpPr>
        <p:spPr>
          <a:xfrm>
            <a:off x="1306074" y="961387"/>
            <a:ext cx="441300" cy="441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03" name="Google Shape;703;p4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704" name="Google Shape;704;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graphicFrame>
        <p:nvGraphicFramePr>
          <p:cNvPr id="705" name="Google Shape;705;p47"/>
          <p:cNvGraphicFramePr/>
          <p:nvPr/>
        </p:nvGraphicFramePr>
        <p:xfrm>
          <a:off x="855300" y="1093725"/>
          <a:ext cx="7530600" cy="2986820"/>
        </p:xfrm>
        <a:graphic>
          <a:graphicData uri="http://schemas.openxmlformats.org/drawingml/2006/table">
            <a:tbl>
              <a:tblPr>
                <a:noFill/>
                <a:tableStyleId>{6398DAF6-0271-4389-B3DC-BA433CC306D7}</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09:00 - 09:45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CFD8DC"/>
        </a:solidFill>
        <a:effectLst/>
      </p:bgPr>
    </p:bg>
    <p:spTree>
      <p:nvGrpSpPr>
        <p:cNvPr id="1" name="Shape 709"/>
        <p:cNvGrpSpPr/>
        <p:nvPr/>
      </p:nvGrpSpPr>
      <p:grpSpPr>
        <a:xfrm>
          <a:off x="0" y="0"/>
          <a:ext cx="0" cy="0"/>
          <a:chOff x="0" y="0"/>
          <a:chExt cx="0" cy="0"/>
        </a:xfrm>
      </p:grpSpPr>
      <p:sp>
        <p:nvSpPr>
          <p:cNvPr id="710" name="Google Shape;710;p4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711" name="Google Shape;711;p48"/>
          <p:cNvSpPr txBox="1"/>
          <p:nvPr/>
        </p:nvSpPr>
        <p:spPr>
          <a:xfrm>
            <a:off x="6324775" y="383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263238"/>
                </a:solidFill>
                <a:latin typeface="Source Sans Pro"/>
                <a:ea typeface="Source Sans Pro"/>
                <a:cs typeface="Source Sans Pro"/>
                <a:sym typeface="Source Sans Pro"/>
              </a:rPr>
              <a:t>SlidesCarnival icons are editable shapes</a:t>
            </a:r>
            <a:r>
              <a:rPr lang="en" sz="900">
                <a:solidFill>
                  <a:srgbClr val="263238"/>
                </a:solidFill>
                <a:latin typeface="Source Sans Pro"/>
                <a:ea typeface="Source Sans Pro"/>
                <a:cs typeface="Source Sans Pro"/>
                <a:sym typeface="Source Sans Pro"/>
              </a:rPr>
              <a:t>.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sz="900">
                <a:solidFill>
                  <a:srgbClr val="263238"/>
                </a:solidFill>
                <a:latin typeface="Source Sans Pro"/>
                <a:ea typeface="Source Sans Pro"/>
                <a:cs typeface="Source Sans Pro"/>
                <a:sym typeface="Source Sans Pro"/>
              </a:rPr>
              <a:t>This means that you can:</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Resize them without losing quality.</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Change line color, width and style.</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Isn’t that nice?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Examples:</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p:txBody>
      </p:sp>
      <p:grpSp>
        <p:nvGrpSpPr>
          <p:cNvPr id="712" name="Google Shape;712;p48"/>
          <p:cNvGrpSpPr/>
          <p:nvPr/>
        </p:nvGrpSpPr>
        <p:grpSpPr>
          <a:xfrm>
            <a:off x="424947" y="404794"/>
            <a:ext cx="342903" cy="447293"/>
            <a:chOff x="590250" y="244200"/>
            <a:chExt cx="407975" cy="532175"/>
          </a:xfrm>
        </p:grpSpPr>
        <p:sp>
          <p:nvSpPr>
            <p:cNvPr id="713" name="Google Shape;71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 name="Google Shape;71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5" name="Google Shape;71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6" name="Google Shape;71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7" name="Google Shape;71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8" name="Google Shape;71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9" name="Google Shape;71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0" name="Google Shape;72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2" name="Google Shape;72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3" name="Google Shape;72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4" name="Google Shape;72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5" name="Google Shape;72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6" name="Google Shape;72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27" name="Google Shape;727;p48"/>
          <p:cNvGrpSpPr/>
          <p:nvPr/>
        </p:nvGrpSpPr>
        <p:grpSpPr>
          <a:xfrm>
            <a:off x="977639" y="470816"/>
            <a:ext cx="372594" cy="310144"/>
            <a:chOff x="1247825" y="322750"/>
            <a:chExt cx="443300" cy="369000"/>
          </a:xfrm>
        </p:grpSpPr>
        <p:sp>
          <p:nvSpPr>
            <p:cNvPr id="728" name="Google Shape;72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9" name="Google Shape;72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 name="Google Shape;73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1" name="Google Shape;73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2" name="Google Shape;73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33" name="Google Shape;733;p48"/>
          <p:cNvGrpSpPr/>
          <p:nvPr/>
        </p:nvGrpSpPr>
        <p:grpSpPr>
          <a:xfrm>
            <a:off x="1550818" y="469282"/>
            <a:ext cx="356204" cy="313212"/>
            <a:chOff x="1929775" y="320925"/>
            <a:chExt cx="423800" cy="372650"/>
          </a:xfrm>
        </p:grpSpPr>
        <p:sp>
          <p:nvSpPr>
            <p:cNvPr id="734" name="Google Shape;73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5" name="Google Shape;73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6" name="Google Shape;73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7" name="Google Shape;73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8" name="Google Shape;73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39" name="Google Shape;739;p48"/>
          <p:cNvSpPr/>
          <p:nvPr/>
        </p:nvSpPr>
        <p:spPr>
          <a:xfrm>
            <a:off x="2148120" y="458029"/>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0" name="Google Shape;740;p48"/>
          <p:cNvSpPr/>
          <p:nvPr/>
        </p:nvSpPr>
        <p:spPr>
          <a:xfrm>
            <a:off x="2733088" y="459058"/>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1" name="Google Shape;741;p48"/>
          <p:cNvGrpSpPr/>
          <p:nvPr/>
        </p:nvGrpSpPr>
        <p:grpSpPr>
          <a:xfrm>
            <a:off x="3820462" y="433960"/>
            <a:ext cx="336767" cy="383835"/>
            <a:chOff x="4630125" y="278900"/>
            <a:chExt cx="400675" cy="456675"/>
          </a:xfrm>
        </p:grpSpPr>
        <p:sp>
          <p:nvSpPr>
            <p:cNvPr id="742" name="Google Shape;74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3" name="Google Shape;74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4" name="Google Shape;74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5" name="Google Shape;74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46" name="Google Shape;746;p48"/>
          <p:cNvSpPr/>
          <p:nvPr/>
        </p:nvSpPr>
        <p:spPr>
          <a:xfrm>
            <a:off x="4361051" y="457525"/>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7" name="Google Shape;747;p48"/>
          <p:cNvGrpSpPr/>
          <p:nvPr/>
        </p:nvGrpSpPr>
        <p:grpSpPr>
          <a:xfrm>
            <a:off x="430074" y="980516"/>
            <a:ext cx="342882" cy="418128"/>
            <a:chOff x="596350" y="929175"/>
            <a:chExt cx="407950" cy="497475"/>
          </a:xfrm>
        </p:grpSpPr>
        <p:sp>
          <p:nvSpPr>
            <p:cNvPr id="748" name="Google Shape;74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9" name="Google Shape;74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0" name="Google Shape;75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1" name="Google Shape;75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2" name="Google Shape;75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3" name="Google Shape;75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4" name="Google Shape;75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55" name="Google Shape;755;p48"/>
          <p:cNvGrpSpPr/>
          <p:nvPr/>
        </p:nvGrpSpPr>
        <p:grpSpPr>
          <a:xfrm>
            <a:off x="1554390" y="1041431"/>
            <a:ext cx="349060" cy="298882"/>
            <a:chOff x="1934025" y="1001650"/>
            <a:chExt cx="415300" cy="355600"/>
          </a:xfrm>
        </p:grpSpPr>
        <p:sp>
          <p:nvSpPr>
            <p:cNvPr id="756" name="Google Shape;75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7" name="Google Shape;75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8" name="Google Shape;75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9" name="Google Shape;75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60" name="Google Shape;760;p48"/>
          <p:cNvSpPr/>
          <p:nvPr/>
        </p:nvSpPr>
        <p:spPr>
          <a:xfrm>
            <a:off x="2118449" y="1016373"/>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1" name="Google Shape;761;p48"/>
          <p:cNvSpPr/>
          <p:nvPr/>
        </p:nvSpPr>
        <p:spPr>
          <a:xfrm>
            <a:off x="2683959" y="1033772"/>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2" name="Google Shape;762;p48"/>
          <p:cNvSpPr/>
          <p:nvPr/>
        </p:nvSpPr>
        <p:spPr>
          <a:xfrm>
            <a:off x="3254071" y="1036336"/>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3" name="Google Shape;763;p48"/>
          <p:cNvSpPr/>
          <p:nvPr/>
        </p:nvSpPr>
        <p:spPr>
          <a:xfrm>
            <a:off x="3830339" y="1039404"/>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64" name="Google Shape;764;p48"/>
          <p:cNvGrpSpPr/>
          <p:nvPr/>
        </p:nvGrpSpPr>
        <p:grpSpPr>
          <a:xfrm>
            <a:off x="4378785" y="1018906"/>
            <a:ext cx="350068" cy="350573"/>
            <a:chOff x="5294400" y="974850"/>
            <a:chExt cx="416500" cy="417100"/>
          </a:xfrm>
        </p:grpSpPr>
        <p:sp>
          <p:nvSpPr>
            <p:cNvPr id="765" name="Google Shape;76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6" name="Google Shape;76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67" name="Google Shape;767;p48"/>
          <p:cNvGrpSpPr/>
          <p:nvPr/>
        </p:nvGrpSpPr>
        <p:grpSpPr>
          <a:xfrm>
            <a:off x="4901807" y="979507"/>
            <a:ext cx="433992" cy="422729"/>
            <a:chOff x="5916675" y="927975"/>
            <a:chExt cx="516350" cy="502950"/>
          </a:xfrm>
        </p:grpSpPr>
        <p:sp>
          <p:nvSpPr>
            <p:cNvPr id="768" name="Google Shape;76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9" name="Google Shape;76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0" name="Google Shape;770;p48"/>
          <p:cNvGrpSpPr/>
          <p:nvPr/>
        </p:nvGrpSpPr>
        <p:grpSpPr>
          <a:xfrm>
            <a:off x="403451" y="1628920"/>
            <a:ext cx="391001" cy="264085"/>
            <a:chOff x="564675" y="1700625"/>
            <a:chExt cx="465200" cy="314200"/>
          </a:xfrm>
        </p:grpSpPr>
        <p:sp>
          <p:nvSpPr>
            <p:cNvPr id="771" name="Google Shape;77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2" name="Google Shape;77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3" name="Google Shape;77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4" name="Google Shape;774;p48"/>
          <p:cNvGrpSpPr/>
          <p:nvPr/>
        </p:nvGrpSpPr>
        <p:grpSpPr>
          <a:xfrm>
            <a:off x="968435" y="1564432"/>
            <a:ext cx="391001" cy="382827"/>
            <a:chOff x="1236875" y="1623900"/>
            <a:chExt cx="465200" cy="455475"/>
          </a:xfrm>
        </p:grpSpPr>
        <p:sp>
          <p:nvSpPr>
            <p:cNvPr id="775" name="Google Shape;77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6" name="Google Shape;77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7" name="Google Shape;77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8" name="Google Shape;77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9" name="Google Shape;77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0" name="Google Shape;78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1" name="Google Shape;78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2" name="Google Shape;782;p48"/>
          <p:cNvGrpSpPr/>
          <p:nvPr/>
        </p:nvGrpSpPr>
        <p:grpSpPr>
          <a:xfrm>
            <a:off x="1545690" y="1572627"/>
            <a:ext cx="366458" cy="366437"/>
            <a:chOff x="1923675" y="1633650"/>
            <a:chExt cx="436000" cy="435975"/>
          </a:xfrm>
        </p:grpSpPr>
        <p:sp>
          <p:nvSpPr>
            <p:cNvPr id="783" name="Google Shape;78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4" name="Google Shape;78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5" name="Google Shape;78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6" name="Google Shape;78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7" name="Google Shape;78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8" name="Google Shape;78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9" name="Google Shape;789;p48"/>
          <p:cNvGrpSpPr/>
          <p:nvPr/>
        </p:nvGrpSpPr>
        <p:grpSpPr>
          <a:xfrm>
            <a:off x="2109141" y="1571093"/>
            <a:ext cx="369505" cy="369505"/>
            <a:chOff x="2594050" y="1631825"/>
            <a:chExt cx="439625" cy="439625"/>
          </a:xfrm>
        </p:grpSpPr>
        <p:sp>
          <p:nvSpPr>
            <p:cNvPr id="790" name="Google Shape;79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1" name="Google Shape;79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2" name="Google Shape;79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3" name="Google Shape;79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94" name="Google Shape;794;p48"/>
          <p:cNvSpPr/>
          <p:nvPr/>
        </p:nvSpPr>
        <p:spPr>
          <a:xfrm>
            <a:off x="2690599" y="15875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95" name="Google Shape;795;p48"/>
          <p:cNvGrpSpPr/>
          <p:nvPr/>
        </p:nvGrpSpPr>
        <p:grpSpPr>
          <a:xfrm>
            <a:off x="3273906" y="1543462"/>
            <a:ext cx="299911" cy="424768"/>
            <a:chOff x="3979850" y="1598950"/>
            <a:chExt cx="356825" cy="505375"/>
          </a:xfrm>
        </p:grpSpPr>
        <p:sp>
          <p:nvSpPr>
            <p:cNvPr id="796" name="Google Shape;79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7" name="Google Shape;79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98" name="Google Shape;798;p48"/>
          <p:cNvGrpSpPr/>
          <p:nvPr/>
        </p:nvGrpSpPr>
        <p:grpSpPr>
          <a:xfrm>
            <a:off x="3791296" y="1634551"/>
            <a:ext cx="395098" cy="242589"/>
            <a:chOff x="4595425" y="1707325"/>
            <a:chExt cx="470075" cy="288625"/>
          </a:xfrm>
        </p:grpSpPr>
        <p:sp>
          <p:nvSpPr>
            <p:cNvPr id="799" name="Google Shape;79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0" name="Google Shape;80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1" name="Google Shape;80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2" name="Google Shape;80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3" name="Google Shape;80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4" name="Google Shape;804;p48"/>
          <p:cNvGrpSpPr/>
          <p:nvPr/>
        </p:nvGrpSpPr>
        <p:grpSpPr>
          <a:xfrm>
            <a:off x="4375213" y="1575191"/>
            <a:ext cx="357234" cy="361310"/>
            <a:chOff x="5290150" y="1636700"/>
            <a:chExt cx="425025" cy="429875"/>
          </a:xfrm>
        </p:grpSpPr>
        <p:sp>
          <p:nvSpPr>
            <p:cNvPr id="805" name="Google Shape;80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6" name="Google Shape;80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7" name="Google Shape;807;p48"/>
          <p:cNvGrpSpPr/>
          <p:nvPr/>
        </p:nvGrpSpPr>
        <p:grpSpPr>
          <a:xfrm>
            <a:off x="4939167" y="1564432"/>
            <a:ext cx="359272" cy="376691"/>
            <a:chOff x="5961125" y="1623900"/>
            <a:chExt cx="427450" cy="448175"/>
          </a:xfrm>
        </p:grpSpPr>
        <p:sp>
          <p:nvSpPr>
            <p:cNvPr id="808" name="Google Shape;80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9" name="Google Shape;80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0" name="Google Shape;81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1" name="Google Shape;81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2" name="Google Shape;81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3" name="Google Shape;81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4" name="Google Shape;81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15" name="Google Shape;815;p48"/>
          <p:cNvGrpSpPr/>
          <p:nvPr/>
        </p:nvGrpSpPr>
        <p:grpSpPr>
          <a:xfrm>
            <a:off x="5491859" y="1574161"/>
            <a:ext cx="383835" cy="363369"/>
            <a:chOff x="6618700" y="1635475"/>
            <a:chExt cx="456675" cy="432325"/>
          </a:xfrm>
        </p:grpSpPr>
        <p:sp>
          <p:nvSpPr>
            <p:cNvPr id="816" name="Google Shape;81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7" name="Google Shape;81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8" name="Google Shape;81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9" name="Google Shape;81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0" name="Google Shape;82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21" name="Google Shape;821;p48"/>
          <p:cNvGrpSpPr/>
          <p:nvPr/>
        </p:nvGrpSpPr>
        <p:grpSpPr>
          <a:xfrm>
            <a:off x="446947" y="2157573"/>
            <a:ext cx="304009" cy="326513"/>
            <a:chOff x="616425" y="2329600"/>
            <a:chExt cx="361700" cy="388475"/>
          </a:xfrm>
        </p:grpSpPr>
        <p:sp>
          <p:nvSpPr>
            <p:cNvPr id="822" name="Google Shape;82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3" name="Google Shape;82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4" name="Google Shape;82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5" name="Google Shape;82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6" name="Google Shape;82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7" name="Google Shape;82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8" name="Google Shape;82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9" name="Google Shape;82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0" name="Google Shape;830;p48"/>
          <p:cNvGrpSpPr/>
          <p:nvPr/>
        </p:nvGrpSpPr>
        <p:grpSpPr>
          <a:xfrm>
            <a:off x="1003757" y="2160641"/>
            <a:ext cx="320378" cy="320378"/>
            <a:chOff x="1278900" y="2333250"/>
            <a:chExt cx="381175" cy="381175"/>
          </a:xfrm>
        </p:grpSpPr>
        <p:sp>
          <p:nvSpPr>
            <p:cNvPr id="831" name="Google Shape;83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2" name="Google Shape;83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3" name="Google Shape;83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4" name="Google Shape;83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5" name="Google Shape;835;p48"/>
          <p:cNvGrpSpPr/>
          <p:nvPr/>
        </p:nvGrpSpPr>
        <p:grpSpPr>
          <a:xfrm>
            <a:off x="1568720" y="2160641"/>
            <a:ext cx="320399" cy="320378"/>
            <a:chOff x="1951075" y="2333250"/>
            <a:chExt cx="381200" cy="381175"/>
          </a:xfrm>
        </p:grpSpPr>
        <p:sp>
          <p:nvSpPr>
            <p:cNvPr id="836" name="Google Shape;83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 name="Google Shape;83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8" name="Google Shape;83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9" name="Google Shape;83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0" name="Google Shape;840;p48"/>
          <p:cNvGrpSpPr/>
          <p:nvPr/>
        </p:nvGrpSpPr>
        <p:grpSpPr>
          <a:xfrm>
            <a:off x="2133704" y="2160641"/>
            <a:ext cx="320378" cy="320378"/>
            <a:chOff x="2623275" y="2333250"/>
            <a:chExt cx="381175" cy="381175"/>
          </a:xfrm>
        </p:grpSpPr>
        <p:sp>
          <p:nvSpPr>
            <p:cNvPr id="841" name="Google Shape;84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2" name="Google Shape;84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3" name="Google Shape;84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4" name="Google Shape;84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5" name="Google Shape;845;p48"/>
          <p:cNvGrpSpPr/>
          <p:nvPr/>
        </p:nvGrpSpPr>
        <p:grpSpPr>
          <a:xfrm>
            <a:off x="2773409" y="2105378"/>
            <a:ext cx="170937" cy="426827"/>
            <a:chOff x="3384375" y="2267500"/>
            <a:chExt cx="203375" cy="507825"/>
          </a:xfrm>
        </p:grpSpPr>
        <p:sp>
          <p:nvSpPr>
            <p:cNvPr id="846" name="Google Shape;84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7" name="Google Shape;84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8" name="Google Shape;848;p48"/>
          <p:cNvGrpSpPr/>
          <p:nvPr/>
        </p:nvGrpSpPr>
        <p:grpSpPr>
          <a:xfrm>
            <a:off x="3918716" y="2159611"/>
            <a:ext cx="140237" cy="318339"/>
            <a:chOff x="4747025" y="2332025"/>
            <a:chExt cx="166850" cy="378750"/>
          </a:xfrm>
        </p:grpSpPr>
        <p:sp>
          <p:nvSpPr>
            <p:cNvPr id="849" name="Google Shape;84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0" name="Google Shape;85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1" name="Google Shape;851;p48"/>
          <p:cNvGrpSpPr/>
          <p:nvPr/>
        </p:nvGrpSpPr>
        <p:grpSpPr>
          <a:xfrm>
            <a:off x="3351190" y="2107416"/>
            <a:ext cx="145343" cy="422729"/>
            <a:chOff x="4071800" y="2269925"/>
            <a:chExt cx="172925" cy="502950"/>
          </a:xfrm>
        </p:grpSpPr>
        <p:sp>
          <p:nvSpPr>
            <p:cNvPr id="852" name="Google Shape;85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3" name="Google Shape;85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54" name="Google Shape;854;p48"/>
          <p:cNvSpPr/>
          <p:nvPr/>
        </p:nvSpPr>
        <p:spPr>
          <a:xfrm>
            <a:off x="4393811" y="2152016"/>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55" name="Google Shape;855;p48"/>
          <p:cNvGrpSpPr/>
          <p:nvPr/>
        </p:nvGrpSpPr>
        <p:grpSpPr>
          <a:xfrm>
            <a:off x="4948896" y="2158077"/>
            <a:ext cx="345971" cy="325505"/>
            <a:chOff x="5972700" y="2330200"/>
            <a:chExt cx="411625" cy="387275"/>
          </a:xfrm>
        </p:grpSpPr>
        <p:sp>
          <p:nvSpPr>
            <p:cNvPr id="856" name="Google Shape;85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7" name="Google Shape;85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8" name="Google Shape;858;p48"/>
          <p:cNvGrpSpPr/>
          <p:nvPr/>
        </p:nvGrpSpPr>
        <p:grpSpPr>
          <a:xfrm>
            <a:off x="544193" y="2686206"/>
            <a:ext cx="109538" cy="399195"/>
            <a:chOff x="732125" y="2958550"/>
            <a:chExt cx="130325" cy="474950"/>
          </a:xfrm>
        </p:grpSpPr>
        <p:sp>
          <p:nvSpPr>
            <p:cNvPr id="859" name="Google Shape;85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0" name="Google Shape;86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1" name="Google Shape;86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2" name="Google Shape;86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3" name="Google Shape;86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4" name="Google Shape;86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5" name="Google Shape;86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6" name="Google Shape;86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67" name="Google Shape;867;p48"/>
          <p:cNvSpPr/>
          <p:nvPr/>
        </p:nvSpPr>
        <p:spPr>
          <a:xfrm>
            <a:off x="1561113" y="2670435"/>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8" name="Google Shape;868;p48"/>
          <p:cNvSpPr/>
          <p:nvPr/>
        </p:nvSpPr>
        <p:spPr>
          <a:xfrm>
            <a:off x="1039605" y="2670435"/>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69" name="Google Shape;869;p48"/>
          <p:cNvGrpSpPr/>
          <p:nvPr/>
        </p:nvGrpSpPr>
        <p:grpSpPr>
          <a:xfrm>
            <a:off x="2099937" y="2699002"/>
            <a:ext cx="387933" cy="367467"/>
            <a:chOff x="2583100" y="2973775"/>
            <a:chExt cx="461550" cy="437200"/>
          </a:xfrm>
        </p:grpSpPr>
        <p:sp>
          <p:nvSpPr>
            <p:cNvPr id="870" name="Google Shape;87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1" name="Google Shape;87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72" name="Google Shape;872;p48"/>
          <p:cNvSpPr/>
          <p:nvPr/>
        </p:nvSpPr>
        <p:spPr>
          <a:xfrm>
            <a:off x="3810881" y="2707797"/>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73" name="Google Shape;873;p48"/>
          <p:cNvGrpSpPr/>
          <p:nvPr/>
        </p:nvGrpSpPr>
        <p:grpSpPr>
          <a:xfrm>
            <a:off x="4339386" y="2727159"/>
            <a:ext cx="435022" cy="323445"/>
            <a:chOff x="5247525" y="3007275"/>
            <a:chExt cx="517575" cy="384825"/>
          </a:xfrm>
        </p:grpSpPr>
        <p:sp>
          <p:nvSpPr>
            <p:cNvPr id="874" name="Google Shape;87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5" name="Google Shape;87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76" name="Google Shape;876;p48"/>
          <p:cNvGrpSpPr/>
          <p:nvPr/>
        </p:nvGrpSpPr>
        <p:grpSpPr>
          <a:xfrm>
            <a:off x="3250372" y="2708731"/>
            <a:ext cx="342882" cy="350068"/>
            <a:chOff x="3951850" y="2985350"/>
            <a:chExt cx="407950" cy="416500"/>
          </a:xfrm>
        </p:grpSpPr>
        <p:sp>
          <p:nvSpPr>
            <p:cNvPr id="877" name="Google Shape;87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8" name="Google Shape;87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9" name="Google Shape;87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0" name="Google Shape;88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81" name="Google Shape;881;p48"/>
          <p:cNvGrpSpPr/>
          <p:nvPr/>
        </p:nvGrpSpPr>
        <p:grpSpPr>
          <a:xfrm>
            <a:off x="407044" y="3298279"/>
            <a:ext cx="397136" cy="305017"/>
            <a:chOff x="568950" y="3686775"/>
            <a:chExt cx="472500" cy="362900"/>
          </a:xfrm>
        </p:grpSpPr>
        <p:sp>
          <p:nvSpPr>
            <p:cNvPr id="882" name="Google Shape;88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3" name="Google Shape;88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4" name="Google Shape;88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85" name="Google Shape;885;p48"/>
          <p:cNvSpPr/>
          <p:nvPr/>
        </p:nvSpPr>
        <p:spPr>
          <a:xfrm>
            <a:off x="4983886" y="2691427"/>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86" name="Google Shape;886;p48"/>
          <p:cNvGrpSpPr/>
          <p:nvPr/>
        </p:nvGrpSpPr>
        <p:grpSpPr>
          <a:xfrm>
            <a:off x="975096" y="3323872"/>
            <a:ext cx="377700" cy="253852"/>
            <a:chOff x="1244800" y="3717225"/>
            <a:chExt cx="449375" cy="302025"/>
          </a:xfrm>
        </p:grpSpPr>
        <p:sp>
          <p:nvSpPr>
            <p:cNvPr id="887" name="Google Shape;88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8" name="Google Shape;88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9" name="Google Shape;88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0" name="Google Shape;89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1" name="Google Shape;89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2" name="Google Shape;89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93" name="Google Shape;893;p48"/>
          <p:cNvGrpSpPr/>
          <p:nvPr/>
        </p:nvGrpSpPr>
        <p:grpSpPr>
          <a:xfrm>
            <a:off x="1545186" y="3304414"/>
            <a:ext cx="367467" cy="287115"/>
            <a:chOff x="1923075" y="3694075"/>
            <a:chExt cx="437200" cy="341600"/>
          </a:xfrm>
        </p:grpSpPr>
        <p:sp>
          <p:nvSpPr>
            <p:cNvPr id="894" name="Google Shape;89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5" name="Google Shape;89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6" name="Google Shape;89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7" name="Google Shape;89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8" name="Google Shape;89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9" name="Google Shape;89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0" name="Google Shape;90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1" name="Google Shape;90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2" name="Google Shape;90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3" name="Google Shape;903;p48"/>
          <p:cNvGrpSpPr/>
          <p:nvPr/>
        </p:nvGrpSpPr>
        <p:grpSpPr>
          <a:xfrm>
            <a:off x="2113742" y="3299813"/>
            <a:ext cx="360301" cy="295814"/>
            <a:chOff x="2599525" y="3688600"/>
            <a:chExt cx="428675" cy="351950"/>
          </a:xfrm>
        </p:grpSpPr>
        <p:sp>
          <p:nvSpPr>
            <p:cNvPr id="904" name="Google Shape;90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5" name="Google Shape;90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6" name="Google Shape;90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7" name="Google Shape;907;p48"/>
          <p:cNvGrpSpPr/>
          <p:nvPr/>
        </p:nvGrpSpPr>
        <p:grpSpPr>
          <a:xfrm>
            <a:off x="2696125" y="3279346"/>
            <a:ext cx="333700" cy="329077"/>
            <a:chOff x="3292425" y="3664250"/>
            <a:chExt cx="397025" cy="391525"/>
          </a:xfrm>
        </p:grpSpPr>
        <p:sp>
          <p:nvSpPr>
            <p:cNvPr id="908" name="Google Shape;90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9" name="Google Shape;90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0" name="Google Shape;91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1" name="Google Shape;911;p48"/>
          <p:cNvGrpSpPr/>
          <p:nvPr/>
        </p:nvGrpSpPr>
        <p:grpSpPr>
          <a:xfrm>
            <a:off x="3233982" y="3321813"/>
            <a:ext cx="369526" cy="268183"/>
            <a:chOff x="3932350" y="3714775"/>
            <a:chExt cx="439650" cy="319075"/>
          </a:xfrm>
        </p:grpSpPr>
        <p:sp>
          <p:nvSpPr>
            <p:cNvPr id="912" name="Google Shape;91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3" name="Google Shape;91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4" name="Google Shape;91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5" name="Google Shape;91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6" name="Google Shape;91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7" name="Google Shape;917;p48"/>
          <p:cNvGrpSpPr/>
          <p:nvPr/>
        </p:nvGrpSpPr>
        <p:grpSpPr>
          <a:xfrm>
            <a:off x="3798966" y="3321813"/>
            <a:ext cx="369505" cy="268183"/>
            <a:chOff x="4604550" y="3714775"/>
            <a:chExt cx="439625" cy="319075"/>
          </a:xfrm>
        </p:grpSpPr>
        <p:sp>
          <p:nvSpPr>
            <p:cNvPr id="918" name="Google Shape;91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9" name="Google Shape;91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0" name="Google Shape;920;p48"/>
          <p:cNvGrpSpPr/>
          <p:nvPr/>
        </p:nvGrpSpPr>
        <p:grpSpPr>
          <a:xfrm>
            <a:off x="4377251" y="3294181"/>
            <a:ext cx="353136" cy="313738"/>
            <a:chOff x="5292575" y="3681900"/>
            <a:chExt cx="420150" cy="373275"/>
          </a:xfrm>
        </p:grpSpPr>
        <p:sp>
          <p:nvSpPr>
            <p:cNvPr id="921" name="Google Shape;92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2" name="Google Shape;92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3" name="Google Shape;92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4" name="Google Shape;92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5" name="Google Shape;92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6" name="Google Shape;92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7" name="Google Shape;92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8" name="Google Shape;928;p48"/>
          <p:cNvGrpSpPr/>
          <p:nvPr/>
        </p:nvGrpSpPr>
        <p:grpSpPr>
          <a:xfrm>
            <a:off x="4922273" y="3254258"/>
            <a:ext cx="393060" cy="393060"/>
            <a:chOff x="5941025" y="3634400"/>
            <a:chExt cx="467650" cy="467650"/>
          </a:xfrm>
        </p:grpSpPr>
        <p:sp>
          <p:nvSpPr>
            <p:cNvPr id="929" name="Google Shape;92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0" name="Google Shape;93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1" name="Google Shape;93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 name="Google Shape;93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3" name="Google Shape;93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 name="Google Shape;93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5" name="Google Shape;935;p48"/>
          <p:cNvGrpSpPr/>
          <p:nvPr/>
        </p:nvGrpSpPr>
        <p:grpSpPr>
          <a:xfrm>
            <a:off x="5512346" y="3279346"/>
            <a:ext cx="342882" cy="342903"/>
            <a:chOff x="6643075" y="3664250"/>
            <a:chExt cx="407950" cy="407975"/>
          </a:xfrm>
        </p:grpSpPr>
        <p:sp>
          <p:nvSpPr>
            <p:cNvPr id="936" name="Google Shape;93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7" name="Google Shape;93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8" name="Google Shape;938;p48"/>
          <p:cNvGrpSpPr/>
          <p:nvPr/>
        </p:nvGrpSpPr>
        <p:grpSpPr>
          <a:xfrm>
            <a:off x="413180" y="3830000"/>
            <a:ext cx="371564" cy="371543"/>
            <a:chOff x="576250" y="4319400"/>
            <a:chExt cx="442075" cy="442050"/>
          </a:xfrm>
        </p:grpSpPr>
        <p:sp>
          <p:nvSpPr>
            <p:cNvPr id="939" name="Google Shape;93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0" name="Google Shape;94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1" name="Google Shape;94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2" name="Google Shape;94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43" name="Google Shape;943;p48"/>
          <p:cNvSpPr/>
          <p:nvPr/>
        </p:nvSpPr>
        <p:spPr>
          <a:xfrm>
            <a:off x="962843" y="390229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4" name="Google Shape;944;p48"/>
          <p:cNvSpPr/>
          <p:nvPr/>
        </p:nvSpPr>
        <p:spPr>
          <a:xfrm>
            <a:off x="3253566" y="3845478"/>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5" name="Google Shape;945;p48"/>
          <p:cNvSpPr/>
          <p:nvPr/>
        </p:nvSpPr>
        <p:spPr>
          <a:xfrm>
            <a:off x="2688561" y="386697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6" name="Google Shape;946;p48"/>
          <p:cNvSpPr/>
          <p:nvPr/>
        </p:nvSpPr>
        <p:spPr>
          <a:xfrm>
            <a:off x="3817038" y="3843944"/>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947" name="Google Shape;947;p48"/>
          <p:cNvGrpSpPr/>
          <p:nvPr/>
        </p:nvGrpSpPr>
        <p:grpSpPr>
          <a:xfrm>
            <a:off x="4356785" y="3848932"/>
            <a:ext cx="394068" cy="325505"/>
            <a:chOff x="5268225" y="4341925"/>
            <a:chExt cx="468850" cy="387275"/>
          </a:xfrm>
        </p:grpSpPr>
        <p:sp>
          <p:nvSpPr>
            <p:cNvPr id="948" name="Google Shape;94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9" name="Google Shape;94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0" name="Google Shape;95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1" name="Google Shape;95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2" name="Google Shape;95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3" name="Google Shape;95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4" name="Google Shape;95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5" name="Google Shape;95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6" name="Google Shape;956;p48"/>
          <p:cNvGrpSpPr/>
          <p:nvPr/>
        </p:nvGrpSpPr>
        <p:grpSpPr>
          <a:xfrm>
            <a:off x="4941731" y="3838699"/>
            <a:ext cx="354145" cy="354145"/>
            <a:chOff x="5964175" y="4329750"/>
            <a:chExt cx="421350" cy="421350"/>
          </a:xfrm>
        </p:grpSpPr>
        <p:sp>
          <p:nvSpPr>
            <p:cNvPr id="957" name="Google Shape;95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8" name="Google Shape;95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9" name="Google Shape;959;p48"/>
          <p:cNvGrpSpPr/>
          <p:nvPr/>
        </p:nvGrpSpPr>
        <p:grpSpPr>
          <a:xfrm>
            <a:off x="977639" y="4403683"/>
            <a:ext cx="372594" cy="360301"/>
            <a:chOff x="1247825" y="5001950"/>
            <a:chExt cx="443300" cy="428675"/>
          </a:xfrm>
        </p:grpSpPr>
        <p:sp>
          <p:nvSpPr>
            <p:cNvPr id="960" name="Google Shape;96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1" name="Google Shape;96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2" name="Google Shape;96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3" name="Google Shape;96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4" name="Google Shape;96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5" name="Google Shape;96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66" name="Google Shape;966;p48"/>
          <p:cNvGrpSpPr/>
          <p:nvPr/>
        </p:nvGrpSpPr>
        <p:grpSpPr>
          <a:xfrm>
            <a:off x="1575885" y="4385760"/>
            <a:ext cx="306068" cy="389992"/>
            <a:chOff x="1959600" y="4980625"/>
            <a:chExt cx="364150" cy="464000"/>
          </a:xfrm>
        </p:grpSpPr>
        <p:sp>
          <p:nvSpPr>
            <p:cNvPr id="967" name="Google Shape;96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8" name="Google Shape;96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9" name="Google Shape;96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0" name="Google Shape;97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1" name="Google Shape;97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2" name="Google Shape;97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3" name="Google Shape;97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4" name="Google Shape;974;p48"/>
          <p:cNvGrpSpPr/>
          <p:nvPr/>
        </p:nvGrpSpPr>
        <p:grpSpPr>
          <a:xfrm>
            <a:off x="2118365" y="4400615"/>
            <a:ext cx="351077" cy="360806"/>
            <a:chOff x="2605025" y="4998300"/>
            <a:chExt cx="417700" cy="429275"/>
          </a:xfrm>
        </p:grpSpPr>
        <p:sp>
          <p:nvSpPr>
            <p:cNvPr id="975" name="Google Shape;97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6" name="Google Shape;97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7" name="Google Shape;97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8" name="Google Shape;978;p48"/>
          <p:cNvGrpSpPr/>
          <p:nvPr/>
        </p:nvGrpSpPr>
        <p:grpSpPr>
          <a:xfrm>
            <a:off x="2649057" y="4403683"/>
            <a:ext cx="419662" cy="349543"/>
            <a:chOff x="3236425" y="5001950"/>
            <a:chExt cx="499300" cy="415875"/>
          </a:xfrm>
        </p:grpSpPr>
        <p:sp>
          <p:nvSpPr>
            <p:cNvPr id="979" name="Google Shape;97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0" name="Google Shape;98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1" name="Google Shape;98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2" name="Google Shape;98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3" name="Google Shape;98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4" name="Google Shape;98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5" name="Google Shape;985;p48"/>
          <p:cNvGrpSpPr/>
          <p:nvPr/>
        </p:nvGrpSpPr>
        <p:grpSpPr>
          <a:xfrm>
            <a:off x="3264177" y="4385760"/>
            <a:ext cx="319369" cy="380263"/>
            <a:chOff x="3968275" y="4980625"/>
            <a:chExt cx="379975" cy="452425"/>
          </a:xfrm>
        </p:grpSpPr>
        <p:sp>
          <p:nvSpPr>
            <p:cNvPr id="986" name="Google Shape;98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7" name="Google Shape;98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8" name="Google Shape;98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9" name="Google Shape;989;p48"/>
          <p:cNvGrpSpPr/>
          <p:nvPr/>
        </p:nvGrpSpPr>
        <p:grpSpPr>
          <a:xfrm>
            <a:off x="4919710" y="4470713"/>
            <a:ext cx="404323" cy="220085"/>
            <a:chOff x="5937975" y="5081700"/>
            <a:chExt cx="481050" cy="261850"/>
          </a:xfrm>
        </p:grpSpPr>
        <p:sp>
          <p:nvSpPr>
            <p:cNvPr id="990" name="Google Shape;99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1" name="Google Shape;99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2" name="Google Shape;99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3" name="Google Shape;993;p48"/>
          <p:cNvGrpSpPr/>
          <p:nvPr/>
        </p:nvGrpSpPr>
        <p:grpSpPr>
          <a:xfrm>
            <a:off x="5537918" y="4428247"/>
            <a:ext cx="290183" cy="333679"/>
            <a:chOff x="6673500" y="5031175"/>
            <a:chExt cx="345250" cy="397000"/>
          </a:xfrm>
        </p:grpSpPr>
        <p:sp>
          <p:nvSpPr>
            <p:cNvPr id="994" name="Google Shape;99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5" name="Google Shape;99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6" name="Google Shape;99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7" name="Google Shape;99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8" name="Google Shape;99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9" name="Google Shape;999;p48"/>
          <p:cNvGrpSpPr/>
          <p:nvPr/>
        </p:nvGrpSpPr>
        <p:grpSpPr>
          <a:xfrm>
            <a:off x="3229905" y="452892"/>
            <a:ext cx="387933" cy="345971"/>
            <a:chOff x="3927500" y="301425"/>
            <a:chExt cx="461550" cy="411625"/>
          </a:xfrm>
        </p:grpSpPr>
        <p:sp>
          <p:nvSpPr>
            <p:cNvPr id="1000" name="Google Shape;100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1" name="Google Shape;100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2" name="Google Shape;100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3" name="Google Shape;100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4" name="Google Shape;100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5" name="Google Shape;100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6" name="Google Shape;100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7" name="Google Shape;100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8" name="Google Shape;100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9" name="Google Shape;100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0" name="Google Shape;101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1" name="Google Shape;101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2" name="Google Shape;101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3" name="Google Shape;101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4" name="Google Shape;101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5" name="Google Shape;101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6" name="Google Shape;101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7" name="Google Shape;101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8" name="Google Shape;101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9" name="Google Shape;101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0" name="Google Shape;102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1" name="Google Shape;102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2" name="Google Shape;102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3" name="Google Shape;102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4" name="Google Shape;102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5" name="Google Shape;102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6" name="Google Shape;102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27" name="Google Shape;1027;p48"/>
          <p:cNvGrpSpPr/>
          <p:nvPr/>
        </p:nvGrpSpPr>
        <p:grpSpPr>
          <a:xfrm>
            <a:off x="5517452" y="459553"/>
            <a:ext cx="332670" cy="332670"/>
            <a:chOff x="6649150" y="309350"/>
            <a:chExt cx="395800" cy="395800"/>
          </a:xfrm>
        </p:grpSpPr>
        <p:sp>
          <p:nvSpPr>
            <p:cNvPr id="1028" name="Google Shape;102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9" name="Google Shape;102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0" name="Google Shape;103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1" name="Google Shape;103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2" name="Google Shape;103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3" name="Google Shape;103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4" name="Google Shape;103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5" name="Google Shape;103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6" name="Google Shape;103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7" name="Google Shape;103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8" name="Google Shape;103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9" name="Google Shape;103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0" name="Google Shape;104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1" name="Google Shape;104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2" name="Google Shape;104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3" name="Google Shape;104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4" name="Google Shape;104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5" name="Google Shape;104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6" name="Google Shape;104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7" name="Google Shape;104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8" name="Google Shape;104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9" name="Google Shape;104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0" name="Google Shape;105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51" name="Google Shape;1051;p48"/>
          <p:cNvGrpSpPr/>
          <p:nvPr/>
        </p:nvGrpSpPr>
        <p:grpSpPr>
          <a:xfrm>
            <a:off x="4949905" y="467223"/>
            <a:ext cx="337797" cy="319873"/>
            <a:chOff x="5973900" y="318475"/>
            <a:chExt cx="401900" cy="380575"/>
          </a:xfrm>
        </p:grpSpPr>
        <p:sp>
          <p:nvSpPr>
            <p:cNvPr id="1052" name="Google Shape;105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3" name="Google Shape;105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4" name="Google Shape;105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5" name="Google Shape;105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6" name="Google Shape;105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7" name="Google Shape;105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8" name="Google Shape;105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9" name="Google Shape;105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0" name="Google Shape;106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1" name="Google Shape;106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2" name="Google Shape;106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3" name="Google Shape;106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4" name="Google Shape;106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5" name="Google Shape;106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66" name="Google Shape;1066;p48"/>
          <p:cNvGrpSpPr/>
          <p:nvPr/>
        </p:nvGrpSpPr>
        <p:grpSpPr>
          <a:xfrm>
            <a:off x="995058" y="980516"/>
            <a:ext cx="342882" cy="418128"/>
            <a:chOff x="1268550" y="929175"/>
            <a:chExt cx="407950" cy="497475"/>
          </a:xfrm>
        </p:grpSpPr>
        <p:sp>
          <p:nvSpPr>
            <p:cNvPr id="1067" name="Google Shape;106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8" name="Google Shape;106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9" name="Google Shape;106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0" name="Google Shape;1070;p48"/>
          <p:cNvGrpSpPr/>
          <p:nvPr/>
        </p:nvGrpSpPr>
        <p:grpSpPr>
          <a:xfrm>
            <a:off x="5481122" y="996380"/>
            <a:ext cx="405331" cy="388962"/>
            <a:chOff x="6605925" y="948050"/>
            <a:chExt cx="482250" cy="462775"/>
          </a:xfrm>
        </p:grpSpPr>
        <p:sp>
          <p:nvSpPr>
            <p:cNvPr id="1071" name="Google Shape;107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2" name="Google Shape;107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3" name="Google Shape;107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4" name="Google Shape;107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5" name="Google Shape;107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6" name="Google Shape;107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7" name="Google Shape;1077;p48"/>
          <p:cNvGrpSpPr/>
          <p:nvPr/>
        </p:nvGrpSpPr>
        <p:grpSpPr>
          <a:xfrm>
            <a:off x="5575804" y="2148349"/>
            <a:ext cx="215966" cy="342399"/>
            <a:chOff x="6718575" y="2318625"/>
            <a:chExt cx="256950" cy="407375"/>
          </a:xfrm>
        </p:grpSpPr>
        <p:sp>
          <p:nvSpPr>
            <p:cNvPr id="1078" name="Google Shape;107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9" name="Google Shape;107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0" name="Google Shape;108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1" name="Google Shape;108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2" name="Google Shape;108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48"/>
          <p:cNvGrpSpPr/>
          <p:nvPr/>
        </p:nvGrpSpPr>
        <p:grpSpPr>
          <a:xfrm>
            <a:off x="2677193" y="2775257"/>
            <a:ext cx="363369" cy="221115"/>
            <a:chOff x="3269900" y="3064500"/>
            <a:chExt cx="432325" cy="263075"/>
          </a:xfrm>
        </p:grpSpPr>
        <p:sp>
          <p:nvSpPr>
            <p:cNvPr id="1087" name="Google Shape;108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9" name="Google Shape;108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0" name="Google Shape;1090;p48"/>
          <p:cNvGrpSpPr/>
          <p:nvPr/>
        </p:nvGrpSpPr>
        <p:grpSpPr>
          <a:xfrm>
            <a:off x="5551219" y="2707701"/>
            <a:ext cx="265115" cy="372594"/>
            <a:chOff x="6689325" y="2984125"/>
            <a:chExt cx="315425" cy="443300"/>
          </a:xfrm>
        </p:grpSpPr>
        <p:sp>
          <p:nvSpPr>
            <p:cNvPr id="1091" name="Google Shape;109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3" name="Google Shape;109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4" name="Google Shape;109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5" name="Google Shape;109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6" name="Google Shape;1096;p48"/>
          <p:cNvGrpSpPr/>
          <p:nvPr/>
        </p:nvGrpSpPr>
        <p:grpSpPr>
          <a:xfrm>
            <a:off x="1599945" y="3802369"/>
            <a:ext cx="256416" cy="414535"/>
            <a:chOff x="1988225" y="4286525"/>
            <a:chExt cx="305075" cy="493200"/>
          </a:xfrm>
        </p:grpSpPr>
        <p:sp>
          <p:nvSpPr>
            <p:cNvPr id="1097" name="Google Shape;109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8" name="Google Shape;109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9" name="Google Shape;109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0" name="Google Shape;110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1" name="Google Shape;110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2" name="Google Shape;110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3" name="Google Shape;110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04" name="Google Shape;1104;p48"/>
          <p:cNvGrpSpPr/>
          <p:nvPr/>
        </p:nvGrpSpPr>
        <p:grpSpPr>
          <a:xfrm>
            <a:off x="2143937" y="3831534"/>
            <a:ext cx="309640" cy="392030"/>
            <a:chOff x="2635450" y="4321225"/>
            <a:chExt cx="368400" cy="466425"/>
          </a:xfrm>
        </p:grpSpPr>
        <p:sp>
          <p:nvSpPr>
            <p:cNvPr id="1105" name="Google Shape;110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6" name="Google Shape;110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7" name="Google Shape;110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8" name="Google Shape;110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9" name="Google Shape;110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0" name="Google Shape;111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11" name="Google Shape;1111;p48"/>
          <p:cNvGrpSpPr/>
          <p:nvPr/>
        </p:nvGrpSpPr>
        <p:grpSpPr>
          <a:xfrm>
            <a:off x="5512346" y="3821805"/>
            <a:ext cx="342882" cy="383835"/>
            <a:chOff x="6643075" y="4309650"/>
            <a:chExt cx="407950" cy="456675"/>
          </a:xfrm>
        </p:grpSpPr>
        <p:sp>
          <p:nvSpPr>
            <p:cNvPr id="1112" name="Google Shape;111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3" name="Google Shape;111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4" name="Google Shape;111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5" name="Google Shape;111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6" name="Google Shape;111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7" name="Google Shape;111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8" name="Google Shape;111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9" name="Google Shape;111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0" name="Google Shape;112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21" name="Google Shape;1121;p48"/>
          <p:cNvGrpSpPr/>
          <p:nvPr/>
        </p:nvGrpSpPr>
        <p:grpSpPr>
          <a:xfrm>
            <a:off x="4327619" y="4363760"/>
            <a:ext cx="452420" cy="433992"/>
            <a:chOff x="5233525" y="4954450"/>
            <a:chExt cx="538275" cy="516350"/>
          </a:xfrm>
        </p:grpSpPr>
        <p:sp>
          <p:nvSpPr>
            <p:cNvPr id="1122" name="Google Shape;112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3" name="Google Shape;112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4" name="Google Shape;112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5" name="Google Shape;112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6" name="Google Shape;112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7" name="Google Shape;112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8" name="Google Shape;112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9" name="Google Shape;112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0" name="Google Shape;113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1" name="Google Shape;113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2" name="Google Shape;113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3" name="Google Shape;1133;p48"/>
          <p:cNvGrpSpPr/>
          <p:nvPr/>
        </p:nvGrpSpPr>
        <p:grpSpPr>
          <a:xfrm>
            <a:off x="3758538" y="4371429"/>
            <a:ext cx="460615" cy="418653"/>
            <a:chOff x="4556450" y="4963575"/>
            <a:chExt cx="548025" cy="498100"/>
          </a:xfrm>
        </p:grpSpPr>
        <p:sp>
          <p:nvSpPr>
            <p:cNvPr id="1134" name="Google Shape;113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5" name="Google Shape;113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6" name="Google Shape;113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7" name="Google Shape;113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8" name="Google Shape;113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9" name="Google Shape;1139;p48"/>
          <p:cNvGrpSpPr/>
          <p:nvPr/>
        </p:nvGrpSpPr>
        <p:grpSpPr>
          <a:xfrm>
            <a:off x="375820" y="4462014"/>
            <a:ext cx="445255" cy="246182"/>
            <a:chOff x="531800" y="5071350"/>
            <a:chExt cx="529750" cy="292900"/>
          </a:xfrm>
        </p:grpSpPr>
        <p:sp>
          <p:nvSpPr>
            <p:cNvPr id="1140" name="Google Shape;114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1" name="Google Shape;114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2" name="Google Shape;114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3" name="Google Shape;114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4" name="Google Shape;114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5" name="Google Shape;114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6" name="Google Shape;114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47" name="Google Shape;1147;p48"/>
          <p:cNvGrpSpPr/>
          <p:nvPr/>
        </p:nvGrpSpPr>
        <p:grpSpPr>
          <a:xfrm>
            <a:off x="7320094" y="1875175"/>
            <a:ext cx="433992" cy="422729"/>
            <a:chOff x="5916675" y="927975"/>
            <a:chExt cx="516350" cy="502950"/>
          </a:xfrm>
        </p:grpSpPr>
        <p:sp>
          <p:nvSpPr>
            <p:cNvPr id="1148" name="Google Shape;114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8"/>
          <p:cNvGrpSpPr/>
          <p:nvPr/>
        </p:nvGrpSpPr>
        <p:grpSpPr>
          <a:xfrm>
            <a:off x="6436114" y="2581077"/>
            <a:ext cx="1079481" cy="1051467"/>
            <a:chOff x="5916675" y="927975"/>
            <a:chExt cx="516350" cy="502950"/>
          </a:xfrm>
        </p:grpSpPr>
        <p:sp>
          <p:nvSpPr>
            <p:cNvPr id="1151" name="Google Shape;115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6436257" y="1875175"/>
            <a:ext cx="433992" cy="422729"/>
            <a:chOff x="5916675" y="927975"/>
            <a:chExt cx="516350" cy="502950"/>
          </a:xfrm>
        </p:grpSpPr>
        <p:sp>
          <p:nvSpPr>
            <p:cNvPr id="1154" name="Google Shape;115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48"/>
          <p:cNvSpPr/>
          <p:nvPr/>
        </p:nvSpPr>
        <p:spPr>
          <a:xfrm>
            <a:off x="7512255"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6628418"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6913953" y="3169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grpSp>
        <p:nvGrpSpPr>
          <p:cNvPr id="1163" name="Google Shape;1163;p49"/>
          <p:cNvGrpSpPr/>
          <p:nvPr/>
        </p:nvGrpSpPr>
        <p:grpSpPr>
          <a:xfrm>
            <a:off x="3058888" y="1550127"/>
            <a:ext cx="445718" cy="445753"/>
            <a:chOff x="3706812" y="1035050"/>
            <a:chExt cx="4792662" cy="4787899"/>
          </a:xfrm>
        </p:grpSpPr>
        <p:sp>
          <p:nvSpPr>
            <p:cNvPr id="1164" name="Google Shape;1164;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1779393" y="1550157"/>
            <a:ext cx="443331" cy="445437"/>
            <a:chOff x="1400175" y="1220787"/>
            <a:chExt cx="4473575" cy="4476750"/>
          </a:xfrm>
        </p:grpSpPr>
        <p:sp>
          <p:nvSpPr>
            <p:cNvPr id="1171" name="Google Shape;1171;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49"/>
          <p:cNvGrpSpPr/>
          <p:nvPr/>
        </p:nvGrpSpPr>
        <p:grpSpPr>
          <a:xfrm>
            <a:off x="1138046" y="1550171"/>
            <a:ext cx="446045" cy="445465"/>
            <a:chOff x="1649412" y="927100"/>
            <a:chExt cx="5011737" cy="5016500"/>
          </a:xfrm>
        </p:grpSpPr>
        <p:sp>
          <p:nvSpPr>
            <p:cNvPr id="1176" name="Google Shape;1176;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9" name="Google Shape;1179;p49"/>
          <p:cNvGrpSpPr/>
          <p:nvPr/>
        </p:nvGrpSpPr>
        <p:grpSpPr>
          <a:xfrm>
            <a:off x="2418397" y="1550424"/>
            <a:ext cx="444870" cy="445286"/>
            <a:chOff x="1301750" y="920750"/>
            <a:chExt cx="5095875" cy="5100637"/>
          </a:xfrm>
        </p:grpSpPr>
        <p:sp>
          <p:nvSpPr>
            <p:cNvPr id="1180" name="Google Shape;1180;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5" name="Google Shape;1185;p49"/>
          <p:cNvGrpSpPr/>
          <p:nvPr/>
        </p:nvGrpSpPr>
        <p:grpSpPr>
          <a:xfrm>
            <a:off x="4341570" y="1550333"/>
            <a:ext cx="445621" cy="445591"/>
            <a:chOff x="5732756" y="2682276"/>
            <a:chExt cx="719905" cy="719856"/>
          </a:xfrm>
        </p:grpSpPr>
        <p:sp>
          <p:nvSpPr>
            <p:cNvPr id="1186" name="Google Shape;1186;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49"/>
          <p:cNvGrpSpPr/>
          <p:nvPr/>
        </p:nvGrpSpPr>
        <p:grpSpPr>
          <a:xfrm>
            <a:off x="4982887" y="1550327"/>
            <a:ext cx="445627" cy="445604"/>
            <a:chOff x="6768809" y="2682265"/>
            <a:chExt cx="719915" cy="719877"/>
          </a:xfrm>
        </p:grpSpPr>
        <p:sp>
          <p:nvSpPr>
            <p:cNvPr id="1190" name="Google Shape;119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5624209" y="1550356"/>
            <a:ext cx="445753" cy="445545"/>
            <a:chOff x="7804870" y="2682313"/>
            <a:chExt cx="720118" cy="719782"/>
          </a:xfrm>
        </p:grpSpPr>
        <p:sp>
          <p:nvSpPr>
            <p:cNvPr id="1195" name="Google Shape;1195;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6265657" y="1550125"/>
            <a:ext cx="446293" cy="446006"/>
            <a:chOff x="8841135" y="2681940"/>
            <a:chExt cx="720990" cy="720527"/>
          </a:xfrm>
        </p:grpSpPr>
        <p:sp>
          <p:nvSpPr>
            <p:cNvPr id="1201" name="Google Shape;1201;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7" name="Google Shape;1207;p49"/>
          <p:cNvGrpSpPr/>
          <p:nvPr/>
        </p:nvGrpSpPr>
        <p:grpSpPr>
          <a:xfrm>
            <a:off x="3699655" y="1550057"/>
            <a:ext cx="445260" cy="445260"/>
            <a:chOff x="4103687" y="1439862"/>
            <a:chExt cx="3986212" cy="3986211"/>
          </a:xfrm>
        </p:grpSpPr>
        <p:sp>
          <p:nvSpPr>
            <p:cNvPr id="1208" name="Google Shape;1208;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0" name="Google Shape;1210;p49"/>
          <p:cNvGrpSpPr/>
          <p:nvPr/>
        </p:nvGrpSpPr>
        <p:grpSpPr>
          <a:xfrm>
            <a:off x="6907645" y="1550361"/>
            <a:ext cx="445803" cy="445535"/>
            <a:chOff x="9878272" y="2682320"/>
            <a:chExt cx="720199" cy="719767"/>
          </a:xfrm>
        </p:grpSpPr>
        <p:sp>
          <p:nvSpPr>
            <p:cNvPr id="1211" name="Google Shape;1211;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49"/>
          <p:cNvGrpSpPr/>
          <p:nvPr/>
        </p:nvGrpSpPr>
        <p:grpSpPr>
          <a:xfrm>
            <a:off x="7549143" y="1550278"/>
            <a:ext cx="445700" cy="445701"/>
            <a:chOff x="10914618" y="2682187"/>
            <a:chExt cx="720033" cy="720033"/>
          </a:xfrm>
        </p:grpSpPr>
        <p:sp>
          <p:nvSpPr>
            <p:cNvPr id="1215" name="Google Shape;1215;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1" name="Google Shape;1221;p49"/>
          <p:cNvGrpSpPr/>
          <p:nvPr/>
        </p:nvGrpSpPr>
        <p:grpSpPr>
          <a:xfrm>
            <a:off x="1772664" y="843057"/>
            <a:ext cx="361521" cy="445816"/>
            <a:chOff x="1582665" y="1011072"/>
            <a:chExt cx="584040" cy="720220"/>
          </a:xfrm>
        </p:grpSpPr>
        <p:sp>
          <p:nvSpPr>
            <p:cNvPr id="1222" name="Google Shape;1222;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49"/>
          <p:cNvGrpSpPr/>
          <p:nvPr/>
        </p:nvGrpSpPr>
        <p:grpSpPr>
          <a:xfrm>
            <a:off x="2374048" y="843078"/>
            <a:ext cx="379481" cy="445796"/>
            <a:chOff x="2554206" y="1011105"/>
            <a:chExt cx="613055" cy="720187"/>
          </a:xfrm>
        </p:grpSpPr>
        <p:sp>
          <p:nvSpPr>
            <p:cNvPr id="1228" name="Google Shape;1228;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1" name="Google Shape;1231;p49"/>
          <p:cNvGrpSpPr/>
          <p:nvPr/>
        </p:nvGrpSpPr>
        <p:grpSpPr>
          <a:xfrm>
            <a:off x="6922223" y="797418"/>
            <a:ext cx="460705" cy="491455"/>
            <a:chOff x="9901824" y="937343"/>
            <a:chExt cx="744273" cy="793950"/>
          </a:xfrm>
        </p:grpSpPr>
        <p:grpSp>
          <p:nvGrpSpPr>
            <p:cNvPr id="1232" name="Google Shape;1232;p49"/>
            <p:cNvGrpSpPr/>
            <p:nvPr/>
          </p:nvGrpSpPr>
          <p:grpSpPr>
            <a:xfrm>
              <a:off x="9901824" y="937343"/>
              <a:ext cx="744273" cy="793950"/>
              <a:chOff x="9901824" y="937343"/>
              <a:chExt cx="744273" cy="793950"/>
            </a:xfrm>
          </p:grpSpPr>
          <p:sp>
            <p:nvSpPr>
              <p:cNvPr id="1233" name="Google Shape;1233;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43" name="Google Shape;1243;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9"/>
          <p:cNvGrpSpPr/>
          <p:nvPr/>
        </p:nvGrpSpPr>
        <p:grpSpPr>
          <a:xfrm>
            <a:off x="2993392" y="843244"/>
            <a:ext cx="369868" cy="445629"/>
            <a:chOff x="3554761" y="1011374"/>
            <a:chExt cx="597525" cy="719918"/>
          </a:xfrm>
        </p:grpSpPr>
        <p:sp>
          <p:nvSpPr>
            <p:cNvPr id="1250" name="Google Shape;1250;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4" name="Google Shape;1254;p49"/>
          <p:cNvGrpSpPr/>
          <p:nvPr/>
        </p:nvGrpSpPr>
        <p:grpSpPr>
          <a:xfrm>
            <a:off x="3603122" y="843032"/>
            <a:ext cx="370755" cy="445841"/>
            <a:chOff x="4539787" y="1011032"/>
            <a:chExt cx="598958" cy="720261"/>
          </a:xfrm>
        </p:grpSpPr>
        <p:sp>
          <p:nvSpPr>
            <p:cNvPr id="1255" name="Google Shape;1255;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0" name="Google Shape;1260;p49"/>
          <p:cNvGrpSpPr/>
          <p:nvPr/>
        </p:nvGrpSpPr>
        <p:grpSpPr>
          <a:xfrm>
            <a:off x="4213740" y="843140"/>
            <a:ext cx="366917" cy="445733"/>
            <a:chOff x="5526246" y="1011207"/>
            <a:chExt cx="592758" cy="720086"/>
          </a:xfrm>
        </p:grpSpPr>
        <p:sp>
          <p:nvSpPr>
            <p:cNvPr id="1261" name="Google Shape;1261;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7" name="Google Shape;1267;p49"/>
          <p:cNvGrpSpPr/>
          <p:nvPr/>
        </p:nvGrpSpPr>
        <p:grpSpPr>
          <a:xfrm>
            <a:off x="1168508" y="843134"/>
            <a:ext cx="364294" cy="445740"/>
            <a:chOff x="606645" y="1011196"/>
            <a:chExt cx="588520" cy="720096"/>
          </a:xfrm>
        </p:grpSpPr>
        <p:sp>
          <p:nvSpPr>
            <p:cNvPr id="1268" name="Google Shape;1268;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2" name="Google Shape;1272;p49"/>
          <p:cNvGrpSpPr/>
          <p:nvPr/>
        </p:nvGrpSpPr>
        <p:grpSpPr>
          <a:xfrm>
            <a:off x="7622791" y="843111"/>
            <a:ext cx="298405" cy="445762"/>
            <a:chOff x="11033597" y="1011159"/>
            <a:chExt cx="482075" cy="720133"/>
          </a:xfrm>
        </p:grpSpPr>
        <p:sp>
          <p:nvSpPr>
            <p:cNvPr id="1273" name="Google Shape;1273;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4" name="Google Shape;1274;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5" name="Google Shape;1275;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6" name="Google Shape;1276;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77" name="Google Shape;1277;p49"/>
          <p:cNvGrpSpPr/>
          <p:nvPr/>
        </p:nvGrpSpPr>
        <p:grpSpPr>
          <a:xfrm>
            <a:off x="6221656" y="797418"/>
            <a:ext cx="460705" cy="491455"/>
            <a:chOff x="8770051" y="937343"/>
            <a:chExt cx="744273" cy="793950"/>
          </a:xfrm>
        </p:grpSpPr>
        <p:sp>
          <p:nvSpPr>
            <p:cNvPr id="1278" name="Google Shape;1278;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3" name="Google Shape;1283;p49"/>
            <p:cNvGrpSpPr/>
            <p:nvPr/>
          </p:nvGrpSpPr>
          <p:grpSpPr>
            <a:xfrm>
              <a:off x="8770051" y="937343"/>
              <a:ext cx="744273" cy="793950"/>
              <a:chOff x="6565437" y="1588001"/>
              <a:chExt cx="744273" cy="793950"/>
            </a:xfrm>
          </p:grpSpPr>
          <p:sp>
            <p:nvSpPr>
              <p:cNvPr id="1284" name="Google Shape;1284;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94" name="Google Shape;1294;p49"/>
          <p:cNvGrpSpPr/>
          <p:nvPr/>
        </p:nvGrpSpPr>
        <p:grpSpPr>
          <a:xfrm>
            <a:off x="4820520" y="797418"/>
            <a:ext cx="460705" cy="491455"/>
            <a:chOff x="6506504" y="937343"/>
            <a:chExt cx="744273" cy="793950"/>
          </a:xfrm>
        </p:grpSpPr>
        <p:sp>
          <p:nvSpPr>
            <p:cNvPr id="1295" name="Google Shape;1295;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98" name="Google Shape;1298;p49"/>
            <p:cNvGrpSpPr/>
            <p:nvPr/>
          </p:nvGrpSpPr>
          <p:grpSpPr>
            <a:xfrm>
              <a:off x="6506504" y="937343"/>
              <a:ext cx="744273" cy="793950"/>
              <a:chOff x="6565437" y="1588001"/>
              <a:chExt cx="744273" cy="793950"/>
            </a:xfrm>
          </p:grpSpPr>
          <p:sp>
            <p:nvSpPr>
              <p:cNvPr id="1299" name="Google Shape;1299;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09" name="Google Shape;1309;p49"/>
          <p:cNvGrpSpPr/>
          <p:nvPr/>
        </p:nvGrpSpPr>
        <p:grpSpPr>
          <a:xfrm>
            <a:off x="5521088" y="797418"/>
            <a:ext cx="460705" cy="491455"/>
            <a:chOff x="7638277" y="937343"/>
            <a:chExt cx="744273" cy="793950"/>
          </a:xfrm>
        </p:grpSpPr>
        <p:sp>
          <p:nvSpPr>
            <p:cNvPr id="1310" name="Google Shape;1310;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4" name="Google Shape;1314;p49"/>
            <p:cNvGrpSpPr/>
            <p:nvPr/>
          </p:nvGrpSpPr>
          <p:grpSpPr>
            <a:xfrm>
              <a:off x="7638277" y="937343"/>
              <a:ext cx="744273" cy="793950"/>
              <a:chOff x="6565437" y="1588001"/>
              <a:chExt cx="744273" cy="793950"/>
            </a:xfrm>
          </p:grpSpPr>
          <p:sp>
            <p:nvSpPr>
              <p:cNvPr id="1315" name="Google Shape;131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5" name="Google Shape;1325;p49"/>
          <p:cNvGrpSpPr/>
          <p:nvPr/>
        </p:nvGrpSpPr>
        <p:grpSpPr>
          <a:xfrm>
            <a:off x="3061198" y="2986973"/>
            <a:ext cx="445779" cy="400764"/>
            <a:chOff x="3778727" y="4460423"/>
            <a:chExt cx="720160" cy="647438"/>
          </a:xfrm>
        </p:grpSpPr>
        <p:sp>
          <p:nvSpPr>
            <p:cNvPr id="1326" name="Google Shape;1326;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49"/>
          <p:cNvGrpSpPr/>
          <p:nvPr/>
        </p:nvGrpSpPr>
        <p:grpSpPr>
          <a:xfrm>
            <a:off x="1138083" y="2972048"/>
            <a:ext cx="445680" cy="430613"/>
            <a:chOff x="557494" y="4436312"/>
            <a:chExt cx="720000" cy="695660"/>
          </a:xfrm>
        </p:grpSpPr>
        <p:sp>
          <p:nvSpPr>
            <p:cNvPr id="1334" name="Google Shape;1334;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9"/>
          <p:cNvGrpSpPr/>
          <p:nvPr/>
        </p:nvGrpSpPr>
        <p:grpSpPr>
          <a:xfrm>
            <a:off x="4343305" y="2964459"/>
            <a:ext cx="445833" cy="445792"/>
            <a:chOff x="5926265" y="4424051"/>
            <a:chExt cx="720246" cy="720181"/>
          </a:xfrm>
        </p:grpSpPr>
        <p:sp>
          <p:nvSpPr>
            <p:cNvPr id="1339" name="Google Shape;1339;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1779066" y="2984013"/>
            <a:ext cx="445680" cy="406684"/>
            <a:chOff x="1631150" y="4455641"/>
            <a:chExt cx="720000" cy="657002"/>
          </a:xfrm>
        </p:grpSpPr>
        <p:sp>
          <p:nvSpPr>
            <p:cNvPr id="1344" name="Google Shape;1344;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9" name="Google Shape;1349;p49"/>
          <p:cNvGrpSpPr/>
          <p:nvPr/>
        </p:nvGrpSpPr>
        <p:grpSpPr>
          <a:xfrm>
            <a:off x="2420095" y="2983429"/>
            <a:ext cx="445680" cy="407853"/>
            <a:chOff x="2704878" y="4454697"/>
            <a:chExt cx="720000" cy="658889"/>
          </a:xfrm>
        </p:grpSpPr>
        <p:sp>
          <p:nvSpPr>
            <p:cNvPr id="1350" name="Google Shape;1350;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6" name="Google Shape;1356;p49"/>
          <p:cNvGrpSpPr/>
          <p:nvPr/>
        </p:nvGrpSpPr>
        <p:grpSpPr>
          <a:xfrm>
            <a:off x="3702366" y="2985387"/>
            <a:ext cx="445549" cy="403935"/>
            <a:chOff x="4852681" y="4457861"/>
            <a:chExt cx="719788" cy="652561"/>
          </a:xfrm>
        </p:grpSpPr>
        <p:sp>
          <p:nvSpPr>
            <p:cNvPr id="1357" name="Google Shape;1357;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8" name="Google Shape;1358;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9" name="Google Shape;1359;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0" name="Google Shape;1360;p49"/>
          <p:cNvGrpSpPr/>
          <p:nvPr/>
        </p:nvGrpSpPr>
        <p:grpSpPr>
          <a:xfrm>
            <a:off x="4984527" y="2975824"/>
            <a:ext cx="445818" cy="423063"/>
            <a:chOff x="7000306" y="4442411"/>
            <a:chExt cx="720224" cy="683463"/>
          </a:xfrm>
        </p:grpSpPr>
        <p:sp>
          <p:nvSpPr>
            <p:cNvPr id="1361" name="Google Shape;1361;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5625735" y="2973621"/>
            <a:ext cx="445779" cy="427468"/>
            <a:chOff x="8074325" y="4438852"/>
            <a:chExt cx="720160" cy="690579"/>
          </a:xfrm>
        </p:grpSpPr>
        <p:sp>
          <p:nvSpPr>
            <p:cNvPr id="1367" name="Google Shape;1367;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9"/>
          <p:cNvGrpSpPr/>
          <p:nvPr/>
        </p:nvGrpSpPr>
        <p:grpSpPr>
          <a:xfrm>
            <a:off x="6908080" y="2987570"/>
            <a:ext cx="445629" cy="399565"/>
            <a:chOff x="9878975" y="4425243"/>
            <a:chExt cx="719918" cy="645502"/>
          </a:xfrm>
        </p:grpSpPr>
        <p:sp>
          <p:nvSpPr>
            <p:cNvPr id="1374" name="Google Shape;1374;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7" name="Google Shape;1377;p49"/>
          <p:cNvGrpSpPr/>
          <p:nvPr/>
        </p:nvGrpSpPr>
        <p:grpSpPr>
          <a:xfrm>
            <a:off x="7549097" y="2976371"/>
            <a:ext cx="445785" cy="421964"/>
            <a:chOff x="10914544" y="4407150"/>
            <a:chExt cx="720170" cy="681687"/>
          </a:xfrm>
        </p:grpSpPr>
        <p:sp>
          <p:nvSpPr>
            <p:cNvPr id="1378" name="Google Shape;1378;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266887" y="2984485"/>
            <a:ext cx="445805" cy="405735"/>
            <a:chOff x="8843122" y="4420259"/>
            <a:chExt cx="720202" cy="655469"/>
          </a:xfrm>
        </p:grpSpPr>
        <p:sp>
          <p:nvSpPr>
            <p:cNvPr id="1383" name="Google Shape;1383;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3069757" y="2283047"/>
            <a:ext cx="445812" cy="394518"/>
            <a:chOff x="1510757" y="3225422"/>
            <a:chExt cx="720214" cy="637347"/>
          </a:xfrm>
        </p:grpSpPr>
        <p:sp>
          <p:nvSpPr>
            <p:cNvPr id="1390" name="Google Shape;1390;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7" name="Google Shape;1397;p49"/>
          <p:cNvGrpSpPr/>
          <p:nvPr/>
        </p:nvGrpSpPr>
        <p:grpSpPr>
          <a:xfrm>
            <a:off x="3761148" y="2300567"/>
            <a:ext cx="445767" cy="359478"/>
            <a:chOff x="2595501" y="3253725"/>
            <a:chExt cx="720141" cy="580739"/>
          </a:xfrm>
        </p:grpSpPr>
        <p:sp>
          <p:nvSpPr>
            <p:cNvPr id="1398" name="Google Shape;1398;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2" name="Google Shape;1402;p49"/>
          <p:cNvGrpSpPr/>
          <p:nvPr/>
        </p:nvGrpSpPr>
        <p:grpSpPr>
          <a:xfrm>
            <a:off x="5143819" y="2257535"/>
            <a:ext cx="443879" cy="445541"/>
            <a:chOff x="4764809" y="3184208"/>
            <a:chExt cx="717090" cy="719775"/>
          </a:xfrm>
        </p:grpSpPr>
        <p:sp>
          <p:nvSpPr>
            <p:cNvPr id="1403" name="Google Shape;1403;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6" name="Google Shape;1406;p49"/>
          <p:cNvGrpSpPr/>
          <p:nvPr/>
        </p:nvGrpSpPr>
        <p:grpSpPr>
          <a:xfrm>
            <a:off x="4452495" y="2286500"/>
            <a:ext cx="445746" cy="387612"/>
            <a:chOff x="3680173" y="3231000"/>
            <a:chExt cx="720106" cy="626190"/>
          </a:xfrm>
        </p:grpSpPr>
        <p:sp>
          <p:nvSpPr>
            <p:cNvPr id="1407" name="Google Shape;1407;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0" name="Google Shape;1410;p49"/>
          <p:cNvGrpSpPr/>
          <p:nvPr/>
        </p:nvGrpSpPr>
        <p:grpSpPr>
          <a:xfrm>
            <a:off x="6524582" y="2257496"/>
            <a:ext cx="443283" cy="445620"/>
            <a:chOff x="6931035" y="3184144"/>
            <a:chExt cx="716128" cy="719903"/>
          </a:xfrm>
        </p:grpSpPr>
        <p:sp>
          <p:nvSpPr>
            <p:cNvPr id="1411" name="Google Shape;1411;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5" name="Google Shape;1415;p49"/>
          <p:cNvGrpSpPr/>
          <p:nvPr/>
        </p:nvGrpSpPr>
        <p:grpSpPr>
          <a:xfrm>
            <a:off x="5833276" y="2257448"/>
            <a:ext cx="445727" cy="445714"/>
            <a:chOff x="5846429" y="3184067"/>
            <a:chExt cx="720076" cy="720055"/>
          </a:xfrm>
        </p:grpSpPr>
        <p:sp>
          <p:nvSpPr>
            <p:cNvPr id="1416" name="Google Shape;1416;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0" name="Google Shape;1420;p49"/>
          <p:cNvGrpSpPr/>
          <p:nvPr/>
        </p:nvGrpSpPr>
        <p:grpSpPr>
          <a:xfrm>
            <a:off x="2520481" y="2257393"/>
            <a:ext cx="303698" cy="445825"/>
            <a:chOff x="655600" y="3183978"/>
            <a:chExt cx="490627" cy="720234"/>
          </a:xfrm>
        </p:grpSpPr>
        <p:sp>
          <p:nvSpPr>
            <p:cNvPr id="1421" name="Google Shape;1421;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7213443" y="2257509"/>
            <a:ext cx="189785" cy="445592"/>
            <a:chOff x="8011692" y="3184166"/>
            <a:chExt cx="306600" cy="719859"/>
          </a:xfrm>
        </p:grpSpPr>
        <p:sp>
          <p:nvSpPr>
            <p:cNvPr id="1427" name="Google Shape;1427;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7648230" y="2257259"/>
            <a:ext cx="246199" cy="445516"/>
            <a:chOff x="4556125" y="630237"/>
            <a:chExt cx="3081338" cy="5568950"/>
          </a:xfrm>
        </p:grpSpPr>
        <p:sp>
          <p:nvSpPr>
            <p:cNvPr id="1434" name="Google Shape;1434;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6" name="Google Shape;1436;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7" name="Google Shape;1437;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1" name="Google Shape;1441;p49"/>
          <p:cNvGrpSpPr/>
          <p:nvPr/>
        </p:nvGrpSpPr>
        <p:grpSpPr>
          <a:xfrm>
            <a:off x="1829253" y="2257459"/>
            <a:ext cx="445768" cy="445697"/>
            <a:chOff x="1674084" y="3214987"/>
            <a:chExt cx="720142" cy="720027"/>
          </a:xfrm>
        </p:grpSpPr>
        <p:sp>
          <p:nvSpPr>
            <p:cNvPr id="1442" name="Google Shape;1442;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4" name="Google Shape;1454;p49"/>
          <p:cNvGrpSpPr/>
          <p:nvPr/>
        </p:nvGrpSpPr>
        <p:grpSpPr>
          <a:xfrm>
            <a:off x="1138094" y="2257421"/>
            <a:ext cx="445578" cy="445773"/>
            <a:chOff x="557511" y="3214925"/>
            <a:chExt cx="719836" cy="720150"/>
          </a:xfrm>
        </p:grpSpPr>
        <p:sp>
          <p:nvSpPr>
            <p:cNvPr id="1455" name="Google Shape;1455;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9"/>
          <p:cNvGrpSpPr/>
          <p:nvPr/>
        </p:nvGrpSpPr>
        <p:grpSpPr>
          <a:xfrm>
            <a:off x="1081977" y="3693756"/>
            <a:ext cx="445905" cy="400522"/>
            <a:chOff x="1147762" y="1131887"/>
            <a:chExt cx="5137150" cy="4619626"/>
          </a:xfrm>
        </p:grpSpPr>
        <p:sp>
          <p:nvSpPr>
            <p:cNvPr id="1460" name="Google Shape;1460;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3" name="Google Shape;1463;p49"/>
          <p:cNvGrpSpPr/>
          <p:nvPr/>
        </p:nvGrpSpPr>
        <p:grpSpPr>
          <a:xfrm>
            <a:off x="1879306" y="3687410"/>
            <a:ext cx="445901" cy="413282"/>
            <a:chOff x="1570037" y="1341437"/>
            <a:chExt cx="4943475" cy="4576762"/>
          </a:xfrm>
        </p:grpSpPr>
        <p:sp>
          <p:nvSpPr>
            <p:cNvPr id="1464" name="Google Shape;1464;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5" name="Google Shape;1465;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6" name="Google Shape;1466;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7" name="Google Shape;1467;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8" name="Google Shape;1468;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9" name="Google Shape;1469;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70" name="Google Shape;1470;p49"/>
          <p:cNvGrpSpPr/>
          <p:nvPr/>
        </p:nvGrpSpPr>
        <p:grpSpPr>
          <a:xfrm>
            <a:off x="4364629" y="3671511"/>
            <a:ext cx="441332" cy="445721"/>
            <a:chOff x="5770007" y="5489899"/>
            <a:chExt cx="712976" cy="720067"/>
          </a:xfrm>
        </p:grpSpPr>
        <p:sp>
          <p:nvSpPr>
            <p:cNvPr id="1471" name="Google Shape;1471;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5157420" y="3693981"/>
            <a:ext cx="445651" cy="400824"/>
            <a:chOff x="7050768" y="5526199"/>
            <a:chExt cx="719953" cy="647534"/>
          </a:xfrm>
        </p:grpSpPr>
        <p:sp>
          <p:nvSpPr>
            <p:cNvPr id="1480" name="Google Shape;1480;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6751936" y="3694051"/>
            <a:ext cx="445681" cy="400651"/>
            <a:chOff x="9626723" y="5526313"/>
            <a:chExt cx="720002" cy="647256"/>
          </a:xfrm>
        </p:grpSpPr>
        <p:sp>
          <p:nvSpPr>
            <p:cNvPr id="1493" name="Google Shape;1493;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7549176" y="3671488"/>
            <a:ext cx="445582" cy="445743"/>
            <a:chOff x="10914672" y="5489861"/>
            <a:chExt cx="719842" cy="720102"/>
          </a:xfrm>
        </p:grpSpPr>
        <p:sp>
          <p:nvSpPr>
            <p:cNvPr id="1506" name="Google Shape;1506;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8" name="Google Shape;1518;p49"/>
          <p:cNvGrpSpPr/>
          <p:nvPr/>
        </p:nvGrpSpPr>
        <p:grpSpPr>
          <a:xfrm>
            <a:off x="5954636" y="3681752"/>
            <a:ext cx="445821" cy="425246"/>
            <a:chOff x="8338678" y="5506443"/>
            <a:chExt cx="720227" cy="686988"/>
          </a:xfrm>
        </p:grpSpPr>
        <p:sp>
          <p:nvSpPr>
            <p:cNvPr id="1519" name="Google Shape;1519;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5" name="Google Shape;1525;p49"/>
          <p:cNvGrpSpPr/>
          <p:nvPr/>
        </p:nvGrpSpPr>
        <p:grpSpPr>
          <a:xfrm>
            <a:off x="2676293" y="3736342"/>
            <a:ext cx="1336824" cy="316035"/>
            <a:chOff x="3042485" y="5594633"/>
            <a:chExt cx="2159652" cy="510557"/>
          </a:xfrm>
        </p:grpSpPr>
        <p:sp>
          <p:nvSpPr>
            <p:cNvPr id="1526" name="Google Shape;1526;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1" name="Google Shape;1541;p49"/>
          <p:cNvGrpSpPr/>
          <p:nvPr/>
        </p:nvGrpSpPr>
        <p:grpSpPr>
          <a:xfrm>
            <a:off x="1879183" y="4379878"/>
            <a:ext cx="445738" cy="442950"/>
            <a:chOff x="1879183" y="4379878"/>
            <a:chExt cx="445738" cy="442950"/>
          </a:xfrm>
        </p:grpSpPr>
        <p:sp>
          <p:nvSpPr>
            <p:cNvPr id="1542" name="Google Shape;1542;p49"/>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977511" y="4756688"/>
              <a:ext cx="82018"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49"/>
          <p:cNvGrpSpPr/>
          <p:nvPr/>
        </p:nvGrpSpPr>
        <p:grpSpPr>
          <a:xfrm>
            <a:off x="6788033" y="4378458"/>
            <a:ext cx="373053" cy="445791"/>
            <a:chOff x="8095060" y="5664590"/>
            <a:chExt cx="497404" cy="594389"/>
          </a:xfrm>
        </p:grpSpPr>
        <p:grpSp>
          <p:nvGrpSpPr>
            <p:cNvPr id="1547" name="Google Shape;1547;p49"/>
            <p:cNvGrpSpPr/>
            <p:nvPr/>
          </p:nvGrpSpPr>
          <p:grpSpPr>
            <a:xfrm>
              <a:off x="8095060" y="5969027"/>
              <a:ext cx="497404" cy="289951"/>
              <a:chOff x="8095060" y="5969027"/>
              <a:chExt cx="497404" cy="289951"/>
            </a:xfrm>
          </p:grpSpPr>
          <p:sp>
            <p:nvSpPr>
              <p:cNvPr id="1548" name="Google Shape;1548;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1" name="Google Shape;1551;p49"/>
            <p:cNvGrpSpPr/>
            <p:nvPr/>
          </p:nvGrpSpPr>
          <p:grpSpPr>
            <a:xfrm>
              <a:off x="8095060" y="5867832"/>
              <a:ext cx="497404" cy="289312"/>
              <a:chOff x="8095060" y="5867832"/>
              <a:chExt cx="497404" cy="289312"/>
            </a:xfrm>
          </p:grpSpPr>
          <p:sp>
            <p:nvSpPr>
              <p:cNvPr id="1552" name="Google Shape;1552;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5" name="Google Shape;1555;p49"/>
            <p:cNvGrpSpPr/>
            <p:nvPr/>
          </p:nvGrpSpPr>
          <p:grpSpPr>
            <a:xfrm>
              <a:off x="8095060" y="5765998"/>
              <a:ext cx="497404" cy="289312"/>
              <a:chOff x="8095060" y="5765998"/>
              <a:chExt cx="497404" cy="289312"/>
            </a:xfrm>
          </p:grpSpPr>
          <p:sp>
            <p:nvSpPr>
              <p:cNvPr id="1556" name="Google Shape;1556;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a:off x="8095060" y="5664590"/>
              <a:ext cx="497404" cy="290164"/>
              <a:chOff x="8095060" y="5664590"/>
              <a:chExt cx="497404" cy="290164"/>
            </a:xfrm>
          </p:grpSpPr>
          <p:sp>
            <p:nvSpPr>
              <p:cNvPr id="1560" name="Google Shape;1560;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63" name="Google Shape;1563;p49"/>
          <p:cNvGrpSpPr/>
          <p:nvPr/>
        </p:nvGrpSpPr>
        <p:grpSpPr>
          <a:xfrm>
            <a:off x="2870825" y="4378486"/>
            <a:ext cx="557162" cy="445734"/>
            <a:chOff x="4607809" y="5664627"/>
            <a:chExt cx="742883" cy="594312"/>
          </a:xfrm>
        </p:grpSpPr>
        <p:sp>
          <p:nvSpPr>
            <p:cNvPr id="1564" name="Google Shape;1564;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2" name="Google Shape;1572;p49"/>
          <p:cNvGrpSpPr/>
          <p:nvPr/>
        </p:nvGrpSpPr>
        <p:grpSpPr>
          <a:xfrm>
            <a:off x="3973890" y="4378543"/>
            <a:ext cx="1079865" cy="445620"/>
            <a:chOff x="2571250" y="5664711"/>
            <a:chExt cx="1439820" cy="594160"/>
          </a:xfrm>
        </p:grpSpPr>
        <p:sp>
          <p:nvSpPr>
            <p:cNvPr id="1573" name="Google Shape;1573;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4" name="Google Shape;1574;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5" name="Google Shape;1575;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6" name="Google Shape;1576;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7" name="Google Shape;1577;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8" name="Google Shape;1578;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9" name="Google Shape;1579;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0" name="Google Shape;1580;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1" name="Google Shape;1581;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2" name="Google Shape;1582;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3" name="Google Shape;1583;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4" name="Google Shape;1584;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5" name="Google Shape;1585;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6" name="Google Shape;1586;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7" name="Google Shape;1587;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8" name="Google Shape;1588;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9" name="Google Shape;1589;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0" name="Google Shape;1590;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2" name="Google Shape;1592;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4" name="Google Shape;1594;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6" name="Google Shape;1596;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97" name="Google Shape;1597;p49"/>
          <p:cNvGrpSpPr/>
          <p:nvPr/>
        </p:nvGrpSpPr>
        <p:grpSpPr>
          <a:xfrm>
            <a:off x="5599659" y="4378335"/>
            <a:ext cx="642470" cy="446036"/>
            <a:chOff x="6332670" y="5663946"/>
            <a:chExt cx="856627" cy="594715"/>
          </a:xfrm>
        </p:grpSpPr>
        <p:grpSp>
          <p:nvGrpSpPr>
            <p:cNvPr id="1598" name="Google Shape;1598;p49"/>
            <p:cNvGrpSpPr/>
            <p:nvPr/>
          </p:nvGrpSpPr>
          <p:grpSpPr>
            <a:xfrm>
              <a:off x="6392364" y="5663946"/>
              <a:ext cx="796933" cy="185801"/>
              <a:chOff x="3321050" y="1066800"/>
              <a:chExt cx="6505573" cy="1508125"/>
            </a:xfrm>
          </p:grpSpPr>
          <p:sp>
            <p:nvSpPr>
              <p:cNvPr id="1599" name="Google Shape;1599;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1" name="Google Shape;1601;p49"/>
            <p:cNvGrpSpPr/>
            <p:nvPr/>
          </p:nvGrpSpPr>
          <p:grpSpPr>
            <a:xfrm flipH="1">
              <a:off x="6332670" y="5868403"/>
              <a:ext cx="796933" cy="185801"/>
              <a:chOff x="3321050" y="1066800"/>
              <a:chExt cx="6505573" cy="1508125"/>
            </a:xfrm>
          </p:grpSpPr>
          <p:sp>
            <p:nvSpPr>
              <p:cNvPr id="1602" name="Google Shape;160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4" name="Google Shape;1604;p49"/>
            <p:cNvGrpSpPr/>
            <p:nvPr/>
          </p:nvGrpSpPr>
          <p:grpSpPr>
            <a:xfrm>
              <a:off x="6392364" y="6072860"/>
              <a:ext cx="796933" cy="185801"/>
              <a:chOff x="3321050" y="1066800"/>
              <a:chExt cx="6505573" cy="1508125"/>
            </a:xfrm>
          </p:grpSpPr>
          <p:sp>
            <p:nvSpPr>
              <p:cNvPr id="1605" name="Google Shape;160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07" name="Google Shape;1607;p49"/>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608" name="Google Shape;1608;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0"/>
          <p:cNvSpPr txBox="1"/>
          <p:nvPr/>
        </p:nvSpPr>
        <p:spPr>
          <a:xfrm>
            <a:off x="808100" y="838100"/>
            <a:ext cx="80325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07D8B"/>
                </a:solidFill>
                <a:latin typeface="Source Sans Pro"/>
                <a:ea typeface="Source Sans Pro"/>
                <a:cs typeface="Source Sans Pro"/>
                <a:sym typeface="Source Sans Pro"/>
              </a:rPr>
              <a:t>You can also use any emoji as an icon!</a:t>
            </a:r>
            <a:endParaRPr b="1">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And of course it resizes without losing quality.</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How? Follow Google instructions https://twitter.com/googledocs/status/730087240156643328</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b="1">
              <a:solidFill>
                <a:srgbClr val="607D8B"/>
              </a:solidFill>
              <a:latin typeface="Source Sans Pro"/>
              <a:ea typeface="Source Sans Pro"/>
              <a:cs typeface="Source Sans Pro"/>
              <a:sym typeface="Source Sans Pro"/>
            </a:endParaRPr>
          </a:p>
        </p:txBody>
      </p:sp>
      <p:sp>
        <p:nvSpPr>
          <p:cNvPr id="1614" name="Google Shape;1614;p50"/>
          <p:cNvSpPr txBox="1"/>
          <p:nvPr/>
        </p:nvSpPr>
        <p:spPr>
          <a:xfrm>
            <a:off x="808100" y="231408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a:t>
            </a:r>
            <a:r>
              <a:rPr lang="en" sz="2400">
                <a:solidFill>
                  <a:srgbClr val="FFFFFF"/>
                </a:solidFill>
                <a:highlight>
                  <a:schemeClr val="accent1"/>
                </a:highlight>
                <a:latin typeface="Source Sans Pro"/>
                <a:ea typeface="Source Sans Pro"/>
                <a:cs typeface="Source Sans Pro"/>
                <a:sym typeface="Source Sans Pro"/>
              </a:rPr>
              <a:t> and many more...</a:t>
            </a:r>
            <a:endParaRPr sz="2400">
              <a:solidFill>
                <a:srgbClr val="FFFFFF"/>
              </a:solidFill>
              <a:highlight>
                <a:schemeClr val="accent1"/>
              </a:highlight>
              <a:latin typeface="Source Sans Pro"/>
              <a:ea typeface="Source Sans Pro"/>
              <a:cs typeface="Source Sans Pro"/>
              <a:sym typeface="Source Sans Pro"/>
            </a:endParaRPr>
          </a:p>
        </p:txBody>
      </p:sp>
      <p:sp>
        <p:nvSpPr>
          <p:cNvPr id="1615" name="Google Shape;1615;p5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0" name="Google Shape;1620;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21" name="Google Shape;1621;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22" name="Google Shape;1622;p51"/>
          <p:cNvGrpSpPr/>
          <p:nvPr/>
        </p:nvGrpSpPr>
        <p:grpSpPr>
          <a:xfrm>
            <a:off x="690575" y="3290132"/>
            <a:ext cx="7762851" cy="892418"/>
            <a:chOff x="801125" y="3213932"/>
            <a:chExt cx="7762851" cy="892418"/>
          </a:xfrm>
        </p:grpSpPr>
        <p:grpSp>
          <p:nvGrpSpPr>
            <p:cNvPr id="1623" name="Google Shape;1623;p51"/>
            <p:cNvGrpSpPr/>
            <p:nvPr/>
          </p:nvGrpSpPr>
          <p:grpSpPr>
            <a:xfrm>
              <a:off x="4845759" y="3213932"/>
              <a:ext cx="1695900" cy="892418"/>
              <a:chOff x="4845759" y="3213932"/>
              <a:chExt cx="1695900" cy="892418"/>
            </a:xfrm>
          </p:grpSpPr>
          <p:sp>
            <p:nvSpPr>
              <p:cNvPr id="1624" name="Google Shape;1624;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25" name="Google Shape;1625;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6" name="Google Shape;1626;p51"/>
            <p:cNvGrpSpPr/>
            <p:nvPr/>
          </p:nvGrpSpPr>
          <p:grpSpPr>
            <a:xfrm>
              <a:off x="2823442" y="3214222"/>
              <a:ext cx="1695900" cy="892128"/>
              <a:chOff x="2823442" y="3214222"/>
              <a:chExt cx="1695900" cy="892128"/>
            </a:xfrm>
          </p:grpSpPr>
          <p:sp>
            <p:nvSpPr>
              <p:cNvPr id="1627" name="Google Shape;1627;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28" name="Google Shape;1628;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9" name="Google Shape;1629;p51"/>
            <p:cNvGrpSpPr/>
            <p:nvPr/>
          </p:nvGrpSpPr>
          <p:grpSpPr>
            <a:xfrm>
              <a:off x="6868076" y="3213932"/>
              <a:ext cx="1695900" cy="892418"/>
              <a:chOff x="6868076" y="3213932"/>
              <a:chExt cx="1695900" cy="892418"/>
            </a:xfrm>
          </p:grpSpPr>
          <p:sp>
            <p:nvSpPr>
              <p:cNvPr id="1630" name="Google Shape;1630;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31" name="Google Shape;1631;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32" name="Google Shape;1632;p51"/>
            <p:cNvGrpSpPr/>
            <p:nvPr/>
          </p:nvGrpSpPr>
          <p:grpSpPr>
            <a:xfrm>
              <a:off x="801125" y="3214206"/>
              <a:ext cx="1695900" cy="892144"/>
              <a:chOff x="801125" y="3214206"/>
              <a:chExt cx="1695900" cy="892144"/>
            </a:xfrm>
          </p:grpSpPr>
          <p:sp>
            <p:nvSpPr>
              <p:cNvPr id="1633" name="Google Shape;1633;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34" name="Google Shape;1634;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3689</Words>
  <Application>Microsoft Office PowerPoint</Application>
  <PresentationFormat>On-screen Show (16:9)</PresentationFormat>
  <Paragraphs>755</Paragraphs>
  <Slides>98</Slides>
  <Notes>56</Notes>
  <HiddenSlides>35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Roboto Slab</vt:lpstr>
      <vt:lpstr>Arial</vt:lpstr>
      <vt:lpstr>Calibri</vt:lpstr>
      <vt:lpstr>Source Sans Pro</vt:lpstr>
      <vt:lpstr>Montserrat</vt:lpstr>
      <vt:lpstr>Cordelia template</vt:lpstr>
      <vt:lpstr>Attention &amp; Transformers for NLP Taks</vt:lpstr>
      <vt:lpstr>Our Project</vt:lpstr>
      <vt:lpstr>Existing Use Cases</vt:lpstr>
      <vt:lpstr>Existing Use Cases</vt:lpstr>
      <vt:lpstr>Background - NLP</vt:lpstr>
      <vt:lpstr>Background – Sequence Models</vt:lpstr>
      <vt:lpstr>Background – Attention</vt:lpstr>
      <vt:lpstr>Background – Attention</vt:lpstr>
      <vt:lpstr>Transformer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Translation</vt:lpstr>
      <vt:lpstr>English to French - Model</vt:lpstr>
      <vt:lpstr>English to French - Results</vt:lpstr>
      <vt:lpstr>Portuguese to English - Model</vt:lpstr>
      <vt:lpstr>PowerPoint Presentation</vt:lpstr>
      <vt:lpstr>Portuguese to English - Training</vt:lpstr>
      <vt:lpstr>Discussion</vt:lpstr>
      <vt:lpstr>What Insights Did We Gain?</vt:lpstr>
      <vt:lpstr>PowerPoint Presentation</vt:lpstr>
      <vt:lpstr>Conclusion</vt:lpstr>
      <vt:lpstr>Conclusion (Ben)</vt:lpstr>
      <vt:lpstr>You can also split your content</vt:lpstr>
      <vt:lpstr>Thank you!</vt:lpstr>
      <vt:lpstr>1. Transition headline</vt:lpstr>
      <vt:lpstr>PowerPoint Presentation</vt:lpstr>
      <vt:lpstr>In two or three columns</vt:lpstr>
      <vt:lpstr>A picture is worth a thousand words</vt:lpstr>
      <vt:lpstr>PowerPoint Presentation</vt:lpstr>
      <vt:lpstr>Or diagrams to explain complex ideas</vt:lpstr>
      <vt:lpstr>And tables to compare data</vt:lpstr>
      <vt:lpstr>Maps</vt:lpstr>
      <vt:lpstr>89,526,124</vt:lpstr>
      <vt:lpstr>Presentation design</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&amp; Transformers for NLP Taks</dc:title>
  <cp:lastModifiedBy>Paulson, Benjamin</cp:lastModifiedBy>
  <cp:revision>1</cp:revision>
  <dcterms:modified xsi:type="dcterms:W3CDTF">2023-05-17T14:26:12Z</dcterms:modified>
</cp:coreProperties>
</file>